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7" r:id="rId3"/>
    <p:sldId id="323" r:id="rId4"/>
    <p:sldId id="324" r:id="rId5"/>
    <p:sldId id="325" r:id="rId6"/>
    <p:sldId id="326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13</a:t>
            </a:r>
            <a:r>
              <a:rPr lang="pt-BR" b="1" dirty="0" smtClean="0">
                <a:solidFill>
                  <a:srgbClr val="FF0000"/>
                </a:solidFill>
              </a:rPr>
              <a:t>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Segundo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35" y="778196"/>
            <a:ext cx="5843105" cy="6033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34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35" y="980728"/>
            <a:ext cx="665845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7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980728"/>
            <a:ext cx="6384587" cy="5678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8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424" y="824518"/>
            <a:ext cx="4619262" cy="600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318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424" y="824518"/>
            <a:ext cx="4619262" cy="600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6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85: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97" y="1254161"/>
            <a:ext cx="690933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2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85: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62" y="824518"/>
            <a:ext cx="4598105" cy="566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6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</a:t>
            </a:r>
            <a:r>
              <a:rPr lang="pt-BR" sz="4000" b="1" dirty="0" smtClean="0">
                <a:solidFill>
                  <a:srgbClr val="002060"/>
                </a:solidFill>
              </a:rPr>
              <a:t>75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86</a:t>
            </a:r>
            <a:r>
              <a:rPr lang="pt-BR" sz="4000" b="1" dirty="0" smtClean="0">
                <a:solidFill>
                  <a:srgbClr val="002060"/>
                </a:solidFill>
              </a:rPr>
              <a:t> 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endParaRPr lang="pt-BR" sz="4000" b="1" dirty="0" smtClean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pPr lvl="1" algn="ctr"/>
            <a:r>
              <a:rPr lang="pt-BR" sz="4000" b="1" smtClean="0">
                <a:solidFill>
                  <a:srgbClr val="002060"/>
                </a:solidFill>
              </a:rPr>
              <a:t>08           </a:t>
            </a:r>
            <a:r>
              <a:rPr lang="pt-BR" sz="4000" b="1" smtClean="0">
                <a:solidFill>
                  <a:srgbClr val="002060"/>
                </a:solidFill>
              </a:rPr>
              <a:t>09     </a:t>
            </a:r>
            <a:r>
              <a:rPr lang="pt-BR" sz="4000" b="1" smtClean="0">
                <a:solidFill>
                  <a:srgbClr val="002060"/>
                </a:solidFill>
              </a:rPr>
              <a:t>     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7524" y="2132856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u="sng" dirty="0" smtClean="0">
                <a:solidFill>
                  <a:srgbClr val="FF0000"/>
                </a:solidFill>
              </a:rPr>
              <a:t>PIRÂMIDES</a:t>
            </a:r>
            <a:endParaRPr lang="en-US" sz="80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794908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5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47" y="332656"/>
            <a:ext cx="8218495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9"/>
            <a:ext cx="7906897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r>
              <a:rPr lang="pt-BR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83" y="1196752"/>
            <a:ext cx="6815262" cy="2449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496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r>
              <a:rPr lang="pt-BR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26" y="968534"/>
            <a:ext cx="3139604" cy="547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786" y="1268760"/>
            <a:ext cx="326167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4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r>
              <a:rPr lang="pt-BR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973" y="968155"/>
            <a:ext cx="6400281" cy="541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45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75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r>
              <a:rPr lang="pt-BR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737201"/>
            <a:ext cx="3168352" cy="6130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9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1179</TotalTime>
  <Words>105</Words>
  <Application>Microsoft Office PowerPoint</Application>
  <PresentationFormat>Apresentação na tela (4:3)</PresentationFormat>
  <Paragraphs>25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Adjacência</vt:lpstr>
      <vt:lpstr>Aula dia 13/04   Segundo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118</cp:revision>
  <dcterms:created xsi:type="dcterms:W3CDTF">2020-03-24T22:02:48Z</dcterms:created>
  <dcterms:modified xsi:type="dcterms:W3CDTF">2020-04-12T23:56:59Z</dcterms:modified>
</cp:coreProperties>
</file>