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4/12/2020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</a:t>
            </a:r>
            <a:r>
              <a:rPr lang="pt-BR" b="1" dirty="0" smtClean="0">
                <a:solidFill>
                  <a:srgbClr val="FF0000"/>
                </a:solidFill>
              </a:rPr>
              <a:t>13</a:t>
            </a:r>
            <a:r>
              <a:rPr lang="pt-BR" b="1" dirty="0" smtClean="0">
                <a:solidFill>
                  <a:srgbClr val="FF0000"/>
                </a:solidFill>
              </a:rPr>
              <a:t>/04  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Terceiro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112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96713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284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6385"/>
            <a:ext cx="81729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8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284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4" y="1412776"/>
            <a:ext cx="5904656" cy="49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286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632848" cy="2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7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286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4802"/>
            <a:ext cx="3854437" cy="5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287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2985"/>
            <a:ext cx="5709343" cy="51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289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430642" cy="121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77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289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1285"/>
            <a:ext cx="4968552" cy="54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78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291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9" y="1508221"/>
            <a:ext cx="6228397" cy="5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33265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MÓDULO 15 – LIVRO 3 PÁG. 78</a:t>
            </a:r>
          </a:p>
          <a:p>
            <a:pPr algn="ctr"/>
            <a:r>
              <a:rPr lang="pt-BR" sz="3600" b="1" u="sng" dirty="0" smtClean="0">
                <a:solidFill>
                  <a:srgbClr val="FF0000"/>
                </a:solidFill>
              </a:rPr>
              <a:t>Nº 291</a:t>
            </a:r>
            <a:endParaRPr lang="pt-BR" sz="3600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0" y="1511386"/>
            <a:ext cx="6966295" cy="50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533"/>
            <a:ext cx="75008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15  </a:t>
            </a:r>
            <a:r>
              <a:rPr lang="pt-BR" sz="4000" b="1" dirty="0" smtClean="0">
                <a:solidFill>
                  <a:srgbClr val="002060"/>
                </a:solidFill>
              </a:rPr>
              <a:t>- Página </a:t>
            </a:r>
            <a:r>
              <a:rPr lang="pt-BR" sz="4000" b="1" dirty="0" smtClean="0">
                <a:solidFill>
                  <a:srgbClr val="002060"/>
                </a:solidFill>
              </a:rPr>
              <a:t>77 e 78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281</a:t>
            </a:r>
            <a:r>
              <a:rPr lang="pt-BR" sz="4000" b="1" dirty="0" smtClean="0">
                <a:solidFill>
                  <a:srgbClr val="002060"/>
                </a:solidFill>
              </a:rPr>
              <a:t>               288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282              290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283</a:t>
            </a:r>
            <a:r>
              <a:rPr lang="pt-BR" sz="4000" b="1" dirty="0" smtClean="0">
                <a:solidFill>
                  <a:srgbClr val="002060"/>
                </a:solidFill>
              </a:rPr>
              <a:t>              292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285</a:t>
            </a:r>
            <a:r>
              <a:rPr lang="pt-BR" sz="4000" b="1" dirty="0" smtClean="0">
                <a:solidFill>
                  <a:srgbClr val="002060"/>
                </a:solidFill>
              </a:rPr>
              <a:t>              296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714247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84191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53469" cy="57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" y="239362"/>
            <a:ext cx="7632848" cy="62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952242" cy="56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26588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951789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233</TotalTime>
  <Words>121</Words>
  <Application>Microsoft Office PowerPoint</Application>
  <PresentationFormat>Apresentação na tela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Adjacência</vt:lpstr>
      <vt:lpstr>Aula dia 13/04   Terceiro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23</cp:revision>
  <dcterms:created xsi:type="dcterms:W3CDTF">2020-03-24T22:02:48Z</dcterms:created>
  <dcterms:modified xsi:type="dcterms:W3CDTF">2020-04-12T20:36:37Z</dcterms:modified>
</cp:coreProperties>
</file>