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57" r:id="rId3"/>
    <p:sldId id="296" r:id="rId4"/>
    <p:sldId id="303" r:id="rId5"/>
    <p:sldId id="312" r:id="rId6"/>
    <p:sldId id="315" r:id="rId7"/>
    <p:sldId id="316" r:id="rId8"/>
    <p:sldId id="317" r:id="rId9"/>
    <p:sldId id="305" r:id="rId10"/>
    <p:sldId id="306" r:id="rId11"/>
    <p:sldId id="307" r:id="rId12"/>
    <p:sldId id="308" r:id="rId13"/>
    <p:sldId id="309" r:id="rId14"/>
    <p:sldId id="289" r:id="rId15"/>
    <p:sldId id="318" r:id="rId16"/>
    <p:sldId id="319" r:id="rId17"/>
    <p:sldId id="321" r:id="rId18"/>
    <p:sldId id="320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822B-B971-4AD3-BAB6-B3C26D97F09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EE41-62AF-4EF2-A106-463600BF75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DEE41-62AF-4EF2-A106-463600BF75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DEE41-62AF-4EF2-A106-463600BF75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7F52C3-18AB-453F-B85F-FFE760715784}" type="datetimeFigureOut">
              <a:rPr lang="en-US" smtClean="0"/>
              <a:t>4/8/2020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Aula dia 08/04  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Primeiro ano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Colégio Dinâmico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Professora: Adriana Batista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Matemática 1.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Frente 212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3031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EXEMPLO 1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2" y="1452117"/>
            <a:ext cx="6921789" cy="456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3031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EXEMPLO 1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13237"/>
            <a:ext cx="635364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1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46335" y="69269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EXEMPLO 2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830391" cy="159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9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3031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EXEMPLO 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5575"/>
            <a:ext cx="6120680" cy="541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EXERCÍCIOS PROPOSTOS</a:t>
            </a:r>
          </a:p>
          <a:p>
            <a:endParaRPr lang="pt-BR" sz="4000" b="1" dirty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Módulo 12  - Página 106 </a:t>
            </a:r>
          </a:p>
          <a:p>
            <a:endParaRPr lang="pt-BR" sz="4000" b="1" dirty="0" smtClean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Exercícios:</a:t>
            </a: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08      09     10     13     16  </a:t>
            </a: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                                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s\Documents\Meus documentos - INVEST\Meus documentos - Alcantara\Aulas enem\SNOPY MAQU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186720" cy="2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1700808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CIRCUNFERÊNCIA E ARCOS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0" y="1124744"/>
            <a:ext cx="8057940" cy="511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206514"/>
            <a:ext cx="7364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ELEMENTOS DA CIRCUNFERÊNCIA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9" y="1340768"/>
            <a:ext cx="826166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24167" y="404664"/>
            <a:ext cx="811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COMPRIMENTO DACIRCUNFERÊNCIA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3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6083"/>
            <a:ext cx="8114370" cy="532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206514"/>
            <a:ext cx="7364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O VALOR DE PI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14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3" y="1628800"/>
            <a:ext cx="8226941" cy="405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4167" y="404664"/>
            <a:ext cx="811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COMPRIMENTO DACIRCUNFERÊNCIA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0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s\Documents\Meus documentos - INVEST\Meus documentos - Alcantara\Aulas enem\SNOPY MAQU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186720" cy="2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4824"/>
            <a:ext cx="8083263" cy="175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6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9" y="1124744"/>
            <a:ext cx="773232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4167" y="404664"/>
            <a:ext cx="811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CÍRCULO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2302770" y="2540496"/>
            <a:ext cx="3960440" cy="38164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749060"/>
              </p:ext>
            </p:extLst>
          </p:nvPr>
        </p:nvGraphicFramePr>
        <p:xfrm>
          <a:off x="3085423" y="3861048"/>
          <a:ext cx="2569353" cy="8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ção" r:id="rId4" imgW="583920" imgH="203040" progId="Equation.3">
                  <p:embed/>
                </p:oleObj>
              </mc:Choice>
              <mc:Fallback>
                <p:oleObj name="Equação" r:id="rId4" imgW="5839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85423" y="3861048"/>
                        <a:ext cx="2569353" cy="89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7048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74: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1541"/>
            <a:ext cx="8168591" cy="41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8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74: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6" y="1543860"/>
            <a:ext cx="686722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9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75: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328592" cy="439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1556792"/>
            <a:ext cx="3114012" cy="467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2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13 –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75: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17407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3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EXERCÍCIOS PROPOSTOS</a:t>
            </a:r>
          </a:p>
          <a:p>
            <a:endParaRPr lang="pt-BR" sz="4000" b="1" dirty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Módulo </a:t>
            </a:r>
            <a:r>
              <a:rPr lang="pt-BR" sz="4000" b="1" dirty="0" smtClean="0">
                <a:solidFill>
                  <a:srgbClr val="002060"/>
                </a:solidFill>
              </a:rPr>
              <a:t>13  </a:t>
            </a:r>
            <a:r>
              <a:rPr lang="pt-BR" sz="4000" b="1" dirty="0" smtClean="0">
                <a:solidFill>
                  <a:srgbClr val="002060"/>
                </a:solidFill>
              </a:rPr>
              <a:t>- Página </a:t>
            </a:r>
            <a:r>
              <a:rPr lang="pt-BR" sz="4000" b="1" dirty="0" smtClean="0">
                <a:solidFill>
                  <a:srgbClr val="002060"/>
                </a:solidFill>
              </a:rPr>
              <a:t>77 e 78</a:t>
            </a:r>
            <a:r>
              <a:rPr lang="pt-BR" sz="4000" b="1" dirty="0" smtClean="0">
                <a:solidFill>
                  <a:srgbClr val="002060"/>
                </a:solidFill>
              </a:rPr>
              <a:t> 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endParaRPr lang="pt-BR" sz="4000" b="1" dirty="0" smtClean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Exercícios:</a:t>
            </a:r>
          </a:p>
          <a:p>
            <a:r>
              <a:rPr lang="pt-BR" sz="4000" b="1" dirty="0">
                <a:solidFill>
                  <a:srgbClr val="002060"/>
                </a:solidFill>
              </a:rPr>
              <a:t> </a:t>
            </a:r>
            <a:r>
              <a:rPr lang="pt-BR" sz="4000" b="1" dirty="0" smtClean="0">
                <a:solidFill>
                  <a:srgbClr val="002060"/>
                </a:solidFill>
              </a:rPr>
              <a:t>            </a:t>
            </a:r>
            <a:r>
              <a:rPr lang="pt-BR" sz="4000" b="1" dirty="0" smtClean="0">
                <a:solidFill>
                  <a:srgbClr val="002060"/>
                </a:solidFill>
              </a:rPr>
              <a:t>06      08    </a:t>
            </a:r>
            <a:r>
              <a:rPr lang="pt-BR" sz="4000" b="1" dirty="0" smtClean="0">
                <a:solidFill>
                  <a:srgbClr val="002060"/>
                </a:solidFill>
              </a:rPr>
              <a:t>10     </a:t>
            </a:r>
            <a:r>
              <a:rPr lang="pt-BR" sz="4000" b="1" dirty="0" smtClean="0">
                <a:solidFill>
                  <a:srgbClr val="002060"/>
                </a:solidFill>
              </a:rPr>
              <a:t>11      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                                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293837" y="2319485"/>
            <a:ext cx="6813376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45720" indent="0">
              <a:buNone/>
            </a:pPr>
            <a:r>
              <a:rPr lang="pt-B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OBRIGADA!!!</a:t>
            </a:r>
            <a:endParaRPr lang="pt-B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94596" y="40466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RESUMO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05603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375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94596" y="13031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RESUMO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3" y="1052736"/>
            <a:ext cx="793888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442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69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12 – Pág. 103  Nº 04: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17" y="1013247"/>
            <a:ext cx="5872156" cy="576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8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12 – Pág. 103  Nº 04: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1037478"/>
            <a:ext cx="7013086" cy="222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2" y="3356992"/>
            <a:ext cx="6859003" cy="329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726" y="3053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12 – Pág. 103  Nº 05: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0" y="1196752"/>
            <a:ext cx="6915672" cy="105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4" y="2543588"/>
            <a:ext cx="354449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17412"/>
              </p:ext>
            </p:extLst>
          </p:nvPr>
        </p:nvGraphicFramePr>
        <p:xfrm>
          <a:off x="4546600" y="2527300"/>
          <a:ext cx="32623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Equação" r:id="rId5" imgW="1155600" imgH="863280" progId="Equation.3">
                  <p:embed/>
                </p:oleObj>
              </mc:Choice>
              <mc:Fallback>
                <p:oleObj name="Equação" r:id="rId5" imgW="1155600" imgH="863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6600" y="2527300"/>
                        <a:ext cx="3262313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3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81741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EXEMPLO 1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11555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868</TotalTime>
  <Words>131</Words>
  <Application>Microsoft Office PowerPoint</Application>
  <PresentationFormat>Apresentação na tela (4:3)</PresentationFormat>
  <Paragraphs>42</Paragraphs>
  <Slides>26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Adjacência</vt:lpstr>
      <vt:lpstr>Equação</vt:lpstr>
      <vt:lpstr>Aula dia 08/04   Primeiro ano Colégio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dia 25/03 – Terceirão Colégio Dinâmico</dc:title>
  <dc:creator>ADRIANA</dc:creator>
  <cp:lastModifiedBy>ADRIANA</cp:lastModifiedBy>
  <cp:revision>93</cp:revision>
  <dcterms:created xsi:type="dcterms:W3CDTF">2020-03-24T22:02:48Z</dcterms:created>
  <dcterms:modified xsi:type="dcterms:W3CDTF">2020-04-08T12:41:15Z</dcterms:modified>
</cp:coreProperties>
</file>