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9"/>
  </p:notesMasterIdLst>
  <p:sldIdLst>
    <p:sldId id="256" r:id="rId2"/>
    <p:sldId id="257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289" r:id="rId12"/>
    <p:sldId id="327" r:id="rId13"/>
    <p:sldId id="328" r:id="rId14"/>
    <p:sldId id="329" r:id="rId15"/>
    <p:sldId id="330" r:id="rId16"/>
    <p:sldId id="331" r:id="rId17"/>
    <p:sldId id="290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 varScale="1">
        <p:scale>
          <a:sx n="69" d="100"/>
          <a:sy n="69" d="100"/>
        </p:scale>
        <p:origin x="-14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22822B-B971-4AD3-BAB6-B3C26D97F094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0DEE41-62AF-4EF2-A106-463600BF7506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620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7F52C3-18AB-453F-B85F-FFE760715784}" type="datetimeFigureOut">
              <a:rPr lang="en-US" smtClean="0"/>
              <a:t>4/8/2020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020C185C-F236-47F9-9509-B73D5488D81B}" type="slidenum">
              <a:rPr lang="en-US" smtClean="0"/>
              <a:t>‹nº›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D7F52C3-18AB-453F-B85F-FFE760715784}" type="datetimeFigureOut">
              <a:rPr lang="en-US" smtClean="0"/>
              <a:t>4/8/2020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7772400" cy="1470025"/>
          </a:xfrm>
        </p:spPr>
        <p:txBody>
          <a:bodyPr>
            <a:normAutofit fontScale="90000"/>
          </a:bodyPr>
          <a:lstStyle/>
          <a:p>
            <a:pPr marL="182880" indent="0" algn="ctr">
              <a:buNone/>
            </a:pPr>
            <a:r>
              <a:rPr lang="pt-BR" b="1" dirty="0" smtClean="0">
                <a:solidFill>
                  <a:srgbClr val="FF0000"/>
                </a:solidFill>
              </a:rPr>
              <a:t>Aula dia </a:t>
            </a:r>
            <a:r>
              <a:rPr lang="pt-BR" b="1" dirty="0" smtClean="0">
                <a:solidFill>
                  <a:srgbClr val="FF0000"/>
                </a:solidFill>
              </a:rPr>
              <a:t>08/04  </a:t>
            </a:r>
            <a:r>
              <a:rPr lang="pt-BR" b="1" dirty="0" smtClean="0">
                <a:solidFill>
                  <a:srgbClr val="FF0000"/>
                </a:solidFill>
              </a:rPr>
              <a:t/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Segundo ano</a:t>
            </a:r>
            <a:br>
              <a:rPr lang="pt-BR" b="1" dirty="0" smtClean="0">
                <a:solidFill>
                  <a:srgbClr val="FF0000"/>
                </a:solidFill>
              </a:rPr>
            </a:br>
            <a:r>
              <a:rPr lang="pt-BR" b="1" dirty="0" smtClean="0">
                <a:solidFill>
                  <a:srgbClr val="FF0000"/>
                </a:solidFill>
              </a:rPr>
              <a:t>Colégio Dinâmico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1600" y="4005064"/>
            <a:ext cx="6400800" cy="1752600"/>
          </a:xfrm>
        </p:spPr>
        <p:txBody>
          <a:bodyPr>
            <a:noAutofit/>
          </a:bodyPr>
          <a:lstStyle/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Professora: Adriana Batista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Matemática 1. </a:t>
            </a:r>
          </a:p>
          <a:p>
            <a:pPr algn="ctr"/>
            <a:r>
              <a:rPr lang="pt-BR" sz="3600" b="1" dirty="0" smtClean="0">
                <a:solidFill>
                  <a:schemeClr val="accent1">
                    <a:lumMod val="75000"/>
                  </a:schemeClr>
                </a:solidFill>
              </a:rPr>
              <a:t>Frente 212</a:t>
            </a:r>
            <a:endParaRPr lang="en-US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3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26064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73 – Pág.   63: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3782"/>
            <a:ext cx="4061420" cy="3226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63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6514" y="1988838"/>
            <a:ext cx="3715561" cy="2496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4496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99592" y="764704"/>
            <a:ext cx="69847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EXERCÍCIOS PROPOSTOS</a:t>
            </a:r>
          </a:p>
          <a:p>
            <a:endParaRPr lang="pt-BR" sz="4000" b="1" dirty="0">
              <a:solidFill>
                <a:srgbClr val="002060"/>
              </a:solidFill>
            </a:endParaRPr>
          </a:p>
          <a:p>
            <a:r>
              <a:rPr lang="pt-BR" sz="4000" b="1" dirty="0" smtClean="0">
                <a:solidFill>
                  <a:srgbClr val="002060"/>
                </a:solidFill>
              </a:rPr>
              <a:t>Módulo 73  - Página 64 e 65 </a:t>
            </a:r>
          </a:p>
          <a:p>
            <a:endParaRPr lang="pt-BR" sz="4000" b="1" dirty="0" smtClean="0">
              <a:solidFill>
                <a:srgbClr val="002060"/>
              </a:solidFill>
            </a:endParaRPr>
          </a:p>
          <a:p>
            <a:r>
              <a:rPr lang="pt-BR" sz="4000" b="1" dirty="0" smtClean="0">
                <a:solidFill>
                  <a:srgbClr val="002060"/>
                </a:solidFill>
              </a:rPr>
              <a:t>Exercícios:</a:t>
            </a:r>
          </a:p>
          <a:p>
            <a:pPr lvl="1" algn="ctr"/>
            <a:r>
              <a:rPr lang="pt-BR" sz="4000" b="1" dirty="0" smtClean="0">
                <a:solidFill>
                  <a:srgbClr val="002060"/>
                </a:solidFill>
              </a:rPr>
              <a:t>06      07     09     15       </a:t>
            </a:r>
          </a:p>
          <a:p>
            <a:pPr lvl="1" algn="ctr"/>
            <a:r>
              <a:rPr lang="pt-BR" sz="4000" b="1" dirty="0" smtClean="0">
                <a:solidFill>
                  <a:srgbClr val="002060"/>
                </a:solidFill>
              </a:rPr>
              <a:t>                                 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023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26064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74 </a:t>
            </a:r>
            <a:r>
              <a:rPr lang="pt-BR" sz="4000" b="1" u="sng" dirty="0" smtClean="0">
                <a:solidFill>
                  <a:srgbClr val="FF0000"/>
                </a:solidFill>
              </a:rPr>
              <a:t>– Pág.   </a:t>
            </a:r>
            <a:r>
              <a:rPr lang="pt-BR" sz="4000" b="1" u="sng" dirty="0" smtClean="0">
                <a:solidFill>
                  <a:srgbClr val="FF0000"/>
                </a:solidFill>
              </a:rPr>
              <a:t>66: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890" y="974570"/>
            <a:ext cx="6654612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79743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26064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74 </a:t>
            </a:r>
            <a:r>
              <a:rPr lang="pt-BR" sz="4000" b="1" u="sng" dirty="0" smtClean="0">
                <a:solidFill>
                  <a:srgbClr val="FF0000"/>
                </a:solidFill>
              </a:rPr>
              <a:t>– Pág.   </a:t>
            </a:r>
            <a:r>
              <a:rPr lang="pt-BR" sz="4000" b="1" u="sng" dirty="0" smtClean="0">
                <a:solidFill>
                  <a:srgbClr val="FF0000"/>
                </a:solidFill>
              </a:rPr>
              <a:t>66: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9596" y="994074"/>
            <a:ext cx="4831035" cy="55108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2284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26064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74 </a:t>
            </a:r>
            <a:r>
              <a:rPr lang="pt-BR" sz="4000" b="1" u="sng" dirty="0" smtClean="0">
                <a:solidFill>
                  <a:srgbClr val="FF0000"/>
                </a:solidFill>
              </a:rPr>
              <a:t>– Pág.   </a:t>
            </a:r>
            <a:r>
              <a:rPr lang="pt-BR" sz="4000" b="1" u="sng" dirty="0" smtClean="0">
                <a:solidFill>
                  <a:srgbClr val="FF0000"/>
                </a:solidFill>
              </a:rPr>
              <a:t>66: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345" y="1268760"/>
            <a:ext cx="7649537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4369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26064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</a:t>
            </a:r>
            <a:r>
              <a:rPr lang="pt-BR" sz="4000" b="1" u="sng" dirty="0" smtClean="0">
                <a:solidFill>
                  <a:srgbClr val="FF0000"/>
                </a:solidFill>
              </a:rPr>
              <a:t>74 </a:t>
            </a:r>
            <a:r>
              <a:rPr lang="pt-BR" sz="4000" b="1" u="sng" dirty="0" smtClean="0">
                <a:solidFill>
                  <a:srgbClr val="FF0000"/>
                </a:solidFill>
              </a:rPr>
              <a:t>– Pág.   </a:t>
            </a:r>
            <a:r>
              <a:rPr lang="pt-BR" sz="4000" b="1" u="sng" dirty="0" smtClean="0">
                <a:solidFill>
                  <a:srgbClr val="FF0000"/>
                </a:solidFill>
              </a:rPr>
              <a:t>66: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066800"/>
            <a:ext cx="3971131" cy="5627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3405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899592" y="764704"/>
            <a:ext cx="698477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EXERCÍCIOS PROPOSTOS</a:t>
            </a:r>
          </a:p>
          <a:p>
            <a:endParaRPr lang="pt-BR" sz="4000" b="1" dirty="0">
              <a:solidFill>
                <a:srgbClr val="002060"/>
              </a:solidFill>
            </a:endParaRPr>
          </a:p>
          <a:p>
            <a:r>
              <a:rPr lang="pt-BR" sz="4000" b="1" dirty="0" smtClean="0">
                <a:solidFill>
                  <a:srgbClr val="002060"/>
                </a:solidFill>
              </a:rPr>
              <a:t>Módulo </a:t>
            </a:r>
            <a:r>
              <a:rPr lang="pt-BR" sz="4000" b="1" dirty="0" smtClean="0">
                <a:solidFill>
                  <a:srgbClr val="002060"/>
                </a:solidFill>
              </a:rPr>
              <a:t>74  </a:t>
            </a:r>
            <a:r>
              <a:rPr lang="pt-BR" sz="4000" b="1" dirty="0" smtClean="0">
                <a:solidFill>
                  <a:srgbClr val="002060"/>
                </a:solidFill>
              </a:rPr>
              <a:t>- Página </a:t>
            </a:r>
            <a:r>
              <a:rPr lang="pt-BR" sz="4000" b="1" dirty="0" smtClean="0">
                <a:solidFill>
                  <a:srgbClr val="002060"/>
                </a:solidFill>
              </a:rPr>
              <a:t>67 </a:t>
            </a:r>
            <a:r>
              <a:rPr lang="pt-BR" sz="4000" b="1" dirty="0" smtClean="0">
                <a:solidFill>
                  <a:srgbClr val="002060"/>
                </a:solidFill>
              </a:rPr>
              <a:t>e </a:t>
            </a:r>
            <a:r>
              <a:rPr lang="pt-BR" sz="4000" b="1" dirty="0" smtClean="0">
                <a:solidFill>
                  <a:srgbClr val="002060"/>
                </a:solidFill>
              </a:rPr>
              <a:t>68 </a:t>
            </a:r>
            <a:endParaRPr lang="pt-BR" sz="4000" b="1" dirty="0" smtClean="0">
              <a:solidFill>
                <a:srgbClr val="002060"/>
              </a:solidFill>
            </a:endParaRPr>
          </a:p>
          <a:p>
            <a:endParaRPr lang="pt-BR" sz="4000" b="1" dirty="0" smtClean="0">
              <a:solidFill>
                <a:srgbClr val="002060"/>
              </a:solidFill>
            </a:endParaRPr>
          </a:p>
          <a:p>
            <a:r>
              <a:rPr lang="pt-BR" sz="4000" b="1" dirty="0" smtClean="0">
                <a:solidFill>
                  <a:srgbClr val="002060"/>
                </a:solidFill>
              </a:rPr>
              <a:t>Exercícios:</a:t>
            </a:r>
          </a:p>
          <a:p>
            <a:pPr lvl="1" algn="ctr"/>
            <a:r>
              <a:rPr lang="pt-BR" sz="4000" b="1" smtClean="0">
                <a:solidFill>
                  <a:srgbClr val="002060"/>
                </a:solidFill>
              </a:rPr>
              <a:t>04      05     07     08       </a:t>
            </a:r>
            <a:endParaRPr lang="pt-BR" sz="4000" b="1" dirty="0" smtClean="0">
              <a:solidFill>
                <a:srgbClr val="002060"/>
              </a:solidFill>
            </a:endParaRPr>
          </a:p>
          <a:p>
            <a:pPr lvl="1" algn="ctr"/>
            <a:r>
              <a:rPr lang="pt-BR" sz="4000" b="1" dirty="0" smtClean="0">
                <a:solidFill>
                  <a:srgbClr val="002060"/>
                </a:solidFill>
              </a:rPr>
              <a:t>                                 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15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6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sz="quarter" idx="4294967295"/>
          </p:nvPr>
        </p:nvSpPr>
        <p:spPr>
          <a:xfrm>
            <a:off x="1293837" y="2319485"/>
            <a:ext cx="6813376" cy="347472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pt-BR" sz="4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</a:p>
          <a:p>
            <a:pPr marL="45720" indent="0">
              <a:buNone/>
            </a:pPr>
            <a:r>
              <a:rPr lang="pt-BR" sz="6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OBRIGADA!!!</a:t>
            </a:r>
            <a:endParaRPr lang="pt-BR" sz="6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7967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D:\docs\Documents\Meus documentos - INVEST\Meus documentos - Alcantara\Aulas enem\SNOPY MAQUIN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4149079"/>
            <a:ext cx="3186720" cy="2447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668" y="1916832"/>
            <a:ext cx="7488832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16540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305361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73 – Pág.   62: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013" y="1190355"/>
            <a:ext cx="6655932" cy="50469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3842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305361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73 – Pág.   62: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96751"/>
            <a:ext cx="4876378" cy="52143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0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1628799"/>
            <a:ext cx="3816424" cy="41531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0485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305361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73 – Pág.   63: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13246"/>
            <a:ext cx="4391104" cy="5503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340768"/>
            <a:ext cx="4009098" cy="3949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07042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26064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73 – Pág.   63: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78779"/>
            <a:ext cx="4560312" cy="4237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1587217"/>
            <a:ext cx="4328039" cy="37139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9470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404664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73 – Pág.   63: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921" y="1268760"/>
            <a:ext cx="7611846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7952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404664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73 – Pág.   63: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6034" y="1114541"/>
            <a:ext cx="6584277" cy="5022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054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662726" y="260648"/>
            <a:ext cx="6984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u="sng" dirty="0" smtClean="0">
                <a:solidFill>
                  <a:srgbClr val="FF0000"/>
                </a:solidFill>
              </a:rPr>
              <a:t>MÓDULO 73 – Pág.   63:</a:t>
            </a:r>
            <a:endParaRPr lang="en-US" sz="4000" b="1" u="sng" dirty="0">
              <a:solidFill>
                <a:srgbClr val="002060"/>
              </a:solidFill>
            </a:endParaRPr>
          </a:p>
        </p:txBody>
      </p:sp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418" y="965233"/>
            <a:ext cx="6243854" cy="1455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52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945" y="2204864"/>
            <a:ext cx="5860799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50542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Adjacê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Escritório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1094</TotalTime>
  <Words>131</Words>
  <Application>Microsoft Office PowerPoint</Application>
  <PresentationFormat>Apresentação na tela (4:3)</PresentationFormat>
  <Paragraphs>32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Adjacência</vt:lpstr>
      <vt:lpstr>Aula dia 08/04   Segundo ano Colégio Dinâmico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Aula dia 25/03 – Terceirão Colégio Dinâmico</dc:title>
  <dc:creator>ADRIANA</dc:creator>
  <cp:lastModifiedBy>ADRIANA</cp:lastModifiedBy>
  <cp:revision>107</cp:revision>
  <dcterms:created xsi:type="dcterms:W3CDTF">2020-03-24T22:02:48Z</dcterms:created>
  <dcterms:modified xsi:type="dcterms:W3CDTF">2020-04-08T14:29:35Z</dcterms:modified>
</cp:coreProperties>
</file>