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315" r:id="rId4"/>
    <p:sldId id="316" r:id="rId5"/>
    <p:sldId id="312" r:id="rId6"/>
    <p:sldId id="313" r:id="rId7"/>
    <p:sldId id="317" r:id="rId8"/>
    <p:sldId id="318" r:id="rId9"/>
    <p:sldId id="320" r:id="rId10"/>
    <p:sldId id="321" r:id="rId11"/>
    <p:sldId id="319" r:id="rId12"/>
    <p:sldId id="279" r:id="rId13"/>
    <p:sldId id="304" r:id="rId14"/>
    <p:sldId id="322" r:id="rId15"/>
    <p:sldId id="298" r:id="rId16"/>
    <p:sldId id="323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</a:t>
            </a:r>
            <a:r>
              <a:rPr lang="pt-BR" b="1" dirty="0" smtClean="0">
                <a:solidFill>
                  <a:srgbClr val="FF0000"/>
                </a:solidFill>
              </a:rPr>
              <a:t>08/04 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err="1" smtClean="0">
                <a:solidFill>
                  <a:srgbClr val="FF0000"/>
                </a:solidFill>
              </a:rPr>
              <a:t>Terceirão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459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74  Nº 265: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8328"/>
            <a:ext cx="4680520" cy="569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1800200" cy="13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3" y="4581128"/>
            <a:ext cx="2012002" cy="55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1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711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9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74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266: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7080"/>
            <a:ext cx="5328592" cy="588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75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269: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6" y="1647025"/>
            <a:ext cx="6591796" cy="26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75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269: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50" y="967080"/>
            <a:ext cx="4496752" cy="546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69" y="6495616"/>
            <a:ext cx="3267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272: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5" y="1432437"/>
            <a:ext cx="705811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4596" y="13031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272: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87118" cy="576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14  </a:t>
            </a:r>
            <a:r>
              <a:rPr lang="pt-BR" sz="4000" b="1" dirty="0" smtClean="0">
                <a:solidFill>
                  <a:srgbClr val="002060"/>
                </a:solidFill>
              </a:rPr>
              <a:t>- Página </a:t>
            </a:r>
            <a:r>
              <a:rPr lang="pt-BR" sz="4000" b="1" dirty="0" smtClean="0">
                <a:solidFill>
                  <a:srgbClr val="002060"/>
                </a:solidFill>
              </a:rPr>
              <a:t>74 </a:t>
            </a:r>
            <a:r>
              <a:rPr lang="pt-BR" sz="4000" b="1" dirty="0" smtClean="0">
                <a:solidFill>
                  <a:srgbClr val="002060"/>
                </a:solidFill>
              </a:rPr>
              <a:t>a </a:t>
            </a:r>
            <a:r>
              <a:rPr lang="pt-BR" sz="4000" b="1" dirty="0" smtClean="0">
                <a:solidFill>
                  <a:srgbClr val="002060"/>
                </a:solidFill>
              </a:rPr>
              <a:t>76 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</a:t>
            </a:r>
            <a:r>
              <a:rPr lang="pt-BR" sz="40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pt-BR" sz="4000" b="1" dirty="0" smtClean="0">
                <a:solidFill>
                  <a:srgbClr val="002060"/>
                </a:solidFill>
              </a:rPr>
              <a:t>263     267      268      270</a:t>
            </a:r>
          </a:p>
          <a:p>
            <a:r>
              <a:rPr lang="pt-BR" sz="4000" b="1" dirty="0" smtClean="0">
                <a:solidFill>
                  <a:srgbClr val="002060"/>
                </a:solidFill>
              </a:rPr>
              <a:t>271     273      274      280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0791" y="148478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MÉDIAS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659304"/>
            <a:ext cx="766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BASE MÉDIA DE UM TRIÂNGULO</a:t>
            </a:r>
            <a:endParaRPr lang="pt-BR" sz="4000" b="1" u="sng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3524"/>
            <a:ext cx="7748419" cy="506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4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5" y="1916832"/>
            <a:ext cx="78899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659304"/>
            <a:ext cx="766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BASE MÉDIA DE UM TRAPÉZIO</a:t>
            </a:r>
            <a:endParaRPr lang="pt-BR" sz="40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6" y="1772816"/>
            <a:ext cx="7789963" cy="413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4189" y="6593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BASE MÉDIA DE UM TRAPÉZIO</a:t>
            </a:r>
            <a:endParaRPr lang="pt-BR" sz="40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1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74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261: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66" y="1502207"/>
            <a:ext cx="628307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8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74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262: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" y="1621338"/>
            <a:ext cx="6377742" cy="512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7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74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264: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9348"/>
            <a:ext cx="6336704" cy="534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7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4596" y="305361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14 </a:t>
            </a:r>
            <a:r>
              <a:rPr lang="pt-BR" sz="4000" b="1" u="sng" dirty="0" smtClean="0">
                <a:solidFill>
                  <a:srgbClr val="FF0000"/>
                </a:solidFill>
              </a:rPr>
              <a:t>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74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dirty="0" smtClean="0">
                <a:solidFill>
                  <a:srgbClr val="FF0000"/>
                </a:solidFill>
              </a:rPr>
              <a:t>Nº </a:t>
            </a:r>
            <a:r>
              <a:rPr lang="pt-BR" sz="4000" b="1" dirty="0" smtClean="0">
                <a:solidFill>
                  <a:srgbClr val="FF0000"/>
                </a:solidFill>
              </a:rPr>
              <a:t>265: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6897"/>
            <a:ext cx="6680821" cy="41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637903" cy="48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53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860</TotalTime>
  <Words>141</Words>
  <Application>Microsoft Office PowerPoint</Application>
  <PresentationFormat>Apresentação na tela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Adjacência</vt:lpstr>
      <vt:lpstr>Aula dia 08/04   Terceirão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85</cp:revision>
  <dcterms:created xsi:type="dcterms:W3CDTF">2020-03-24T22:02:48Z</dcterms:created>
  <dcterms:modified xsi:type="dcterms:W3CDTF">2020-04-08T16:53:06Z</dcterms:modified>
</cp:coreProperties>
</file>