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57" r:id="rId3"/>
    <p:sldId id="274" r:id="rId4"/>
    <p:sldId id="301" r:id="rId5"/>
    <p:sldId id="275" r:id="rId6"/>
    <p:sldId id="291" r:id="rId7"/>
    <p:sldId id="292" r:id="rId8"/>
    <p:sldId id="293" r:id="rId9"/>
    <p:sldId id="294" r:id="rId10"/>
    <p:sldId id="302" r:id="rId11"/>
    <p:sldId id="295" r:id="rId12"/>
    <p:sldId id="296" r:id="rId13"/>
    <p:sldId id="303" r:id="rId14"/>
    <p:sldId id="312" r:id="rId15"/>
    <p:sldId id="279" r:id="rId16"/>
    <p:sldId id="313" r:id="rId17"/>
    <p:sldId id="314" r:id="rId18"/>
    <p:sldId id="289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822B-B971-4AD3-BAB6-B3C26D97F09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DEE41-62AF-4EF2-A106-463600BF75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DEE41-62AF-4EF2-A106-463600BF75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DEE41-62AF-4EF2-A106-463600BF75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Aula dia 06/04  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Primeiro ano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Colégio Dinâmico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Professora: Adriana Batista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Matemática 1. 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Frente 212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9" y="260648"/>
            <a:ext cx="818269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4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8" y="332656"/>
            <a:ext cx="764207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9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94596" y="40466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RESUMO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05603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375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94596" y="13031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RESUMO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3" y="1052736"/>
            <a:ext cx="793888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442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695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3053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12 – Pág. 103  Nº 01: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4" y="1013247"/>
            <a:ext cx="6052757" cy="551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1" y="1013247"/>
            <a:ext cx="1638473" cy="536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3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3053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12 – Pág. 103  Nº 02: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7814211" cy="304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1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3053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12 – Pág. 103  Nº 02: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24" y="1073285"/>
            <a:ext cx="5473831" cy="55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1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EXERCÍCIOS PROPOSTOS</a:t>
            </a:r>
          </a:p>
          <a:p>
            <a:endParaRPr lang="pt-BR" sz="4000" b="1" dirty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Módulo 12  - Página 106 </a:t>
            </a:r>
          </a:p>
          <a:p>
            <a:endParaRPr lang="pt-BR" sz="4000" b="1" dirty="0" smtClean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Exercícios:</a:t>
            </a: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08      09     10     13     16  </a:t>
            </a: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                                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293837" y="2319485"/>
            <a:ext cx="6813376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t-B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marL="45720" indent="0">
              <a:buNone/>
            </a:pPr>
            <a:r>
              <a:rPr lang="pt-B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OBRIGADA!!!</a:t>
            </a:r>
            <a:endParaRPr lang="pt-B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s\Documents\Meus documentos - INVEST\Meus documentos - Alcantara\Aulas enem\SNOPY MAQUI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79"/>
            <a:ext cx="3186720" cy="24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44824"/>
            <a:ext cx="8083263" cy="175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6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2809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9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6" y="296385"/>
            <a:ext cx="83545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6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6" y="476672"/>
            <a:ext cx="81369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5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8057401" cy="621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1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28844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7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22301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0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2121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7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779</TotalTime>
  <Words>61</Words>
  <Application>Microsoft Office PowerPoint</Application>
  <PresentationFormat>Apresentação na tela (4:3)</PresentationFormat>
  <Paragraphs>20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Adjacência</vt:lpstr>
      <vt:lpstr>Aula dia 06/04   Primeiro ano Colégio Dinâmico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dia 25/03 – Terceirão Colégio Dinâmico</dc:title>
  <dc:creator>ADRIANA</dc:creator>
  <cp:lastModifiedBy>ADRIANA</cp:lastModifiedBy>
  <cp:revision>79</cp:revision>
  <dcterms:created xsi:type="dcterms:W3CDTF">2020-03-24T22:02:48Z</dcterms:created>
  <dcterms:modified xsi:type="dcterms:W3CDTF">2020-04-06T20:21:55Z</dcterms:modified>
</cp:coreProperties>
</file>