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9"/>
  </p:notesMasterIdLst>
  <p:sldIdLst>
    <p:sldId id="256" r:id="rId2"/>
    <p:sldId id="257" r:id="rId3"/>
    <p:sldId id="274" r:id="rId4"/>
    <p:sldId id="301" r:id="rId5"/>
    <p:sldId id="275" r:id="rId6"/>
    <p:sldId id="291" r:id="rId7"/>
    <p:sldId id="292" r:id="rId8"/>
    <p:sldId id="293" r:id="rId9"/>
    <p:sldId id="294" r:id="rId10"/>
    <p:sldId id="302" r:id="rId11"/>
    <p:sldId id="295" r:id="rId12"/>
    <p:sldId id="279" r:id="rId13"/>
    <p:sldId id="313" r:id="rId14"/>
    <p:sldId id="314" r:id="rId15"/>
    <p:sldId id="318" r:id="rId16"/>
    <p:sldId id="289" r:id="rId17"/>
    <p:sldId id="29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 varScale="1">
        <p:scale>
          <a:sx n="69" d="100"/>
          <a:sy n="69" d="100"/>
        </p:scale>
        <p:origin x="-142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4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22822B-B971-4AD3-BAB6-B3C26D97F094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0DEE41-62AF-4EF2-A106-463600BF750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620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52C3-18AB-453F-B85F-FFE760715784}" type="datetimeFigureOut">
              <a:rPr lang="en-US" smtClean="0"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C185C-F236-47F9-9509-B73D5488D81B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52C3-18AB-453F-B85F-FFE760715784}" type="datetimeFigureOut">
              <a:rPr lang="en-US" smtClean="0"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C185C-F236-47F9-9509-B73D5488D81B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52C3-18AB-453F-B85F-FFE760715784}" type="datetimeFigureOut">
              <a:rPr lang="en-US" smtClean="0"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C185C-F236-47F9-9509-B73D5488D81B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52C3-18AB-453F-B85F-FFE760715784}" type="datetimeFigureOut">
              <a:rPr lang="en-US" smtClean="0"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C185C-F236-47F9-9509-B73D5488D81B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52C3-18AB-453F-B85F-FFE760715784}" type="datetimeFigureOut">
              <a:rPr lang="en-US" smtClean="0"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C185C-F236-47F9-9509-B73D5488D81B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52C3-18AB-453F-B85F-FFE760715784}" type="datetimeFigureOut">
              <a:rPr lang="en-US" smtClean="0"/>
              <a:t>4/6/2020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C185C-F236-47F9-9509-B73D5488D81B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52C3-18AB-453F-B85F-FFE760715784}" type="datetimeFigureOut">
              <a:rPr lang="en-US" smtClean="0"/>
              <a:t>4/6/2020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C185C-F236-47F9-9509-B73D5488D81B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52C3-18AB-453F-B85F-FFE760715784}" type="datetimeFigureOut">
              <a:rPr lang="en-US" smtClean="0"/>
              <a:t>4/6/2020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C185C-F236-47F9-9509-B73D5488D81B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52C3-18AB-453F-B85F-FFE760715784}" type="datetimeFigureOut">
              <a:rPr lang="en-US" smtClean="0"/>
              <a:t>4/6/2020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C185C-F236-47F9-9509-B73D5488D81B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52C3-18AB-453F-B85F-FFE760715784}" type="datetimeFigureOut">
              <a:rPr lang="en-US" smtClean="0"/>
              <a:t>4/6/2020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C185C-F236-47F9-9509-B73D5488D81B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dirty="0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52C3-18AB-453F-B85F-FFE760715784}" type="datetimeFigureOut">
              <a:rPr lang="en-US" smtClean="0"/>
              <a:t>4/6/2020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0C185C-F236-47F9-9509-B73D5488D81B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020C185C-F236-47F9-9509-B73D5488D81B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5D7F52C3-18AB-453F-B85F-FFE760715784}" type="datetimeFigureOut">
              <a:rPr lang="en-US" smtClean="0"/>
              <a:t>4/6/2020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9.wmf"/><Relationship Id="rId4" Type="http://schemas.openxmlformats.org/officeDocument/2006/relationships/image" Target="../media/image16.wmf"/><Relationship Id="rId9" Type="http://schemas.openxmlformats.org/officeDocument/2006/relationships/oleObject" Target="../embeddings/oleObject4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5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2060848"/>
            <a:ext cx="7772400" cy="1470025"/>
          </a:xfrm>
        </p:spPr>
        <p:txBody>
          <a:bodyPr>
            <a:normAutofit fontScale="90000"/>
          </a:bodyPr>
          <a:lstStyle/>
          <a:p>
            <a:pPr marL="182880" indent="0" algn="ctr">
              <a:buNone/>
            </a:pPr>
            <a:r>
              <a:rPr lang="pt-BR" b="1" dirty="0" smtClean="0">
                <a:solidFill>
                  <a:srgbClr val="FF0000"/>
                </a:solidFill>
              </a:rPr>
              <a:t>Aula dia 06/04  </a:t>
            </a:r>
            <a:br>
              <a:rPr lang="pt-BR" b="1" dirty="0" smtClean="0">
                <a:solidFill>
                  <a:srgbClr val="FF0000"/>
                </a:solidFill>
              </a:rPr>
            </a:br>
            <a:r>
              <a:rPr lang="pt-BR" b="1" dirty="0" smtClean="0">
                <a:solidFill>
                  <a:srgbClr val="FF0000"/>
                </a:solidFill>
              </a:rPr>
              <a:t>Segundo ano</a:t>
            </a:r>
            <a:br>
              <a:rPr lang="pt-BR" b="1" dirty="0" smtClean="0">
                <a:solidFill>
                  <a:srgbClr val="FF0000"/>
                </a:solidFill>
              </a:rPr>
            </a:br>
            <a:r>
              <a:rPr lang="pt-BR" b="1" dirty="0" smtClean="0">
                <a:solidFill>
                  <a:srgbClr val="FF0000"/>
                </a:solidFill>
              </a:rPr>
              <a:t>Colégio Dinâmico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71600" y="4005064"/>
            <a:ext cx="6400800" cy="1752600"/>
          </a:xfrm>
        </p:spPr>
        <p:txBody>
          <a:bodyPr>
            <a:noAutofit/>
          </a:bodyPr>
          <a:lstStyle/>
          <a:p>
            <a:pPr algn="ctr"/>
            <a:r>
              <a:rPr lang="pt-BR" sz="3600" b="1" dirty="0" smtClean="0">
                <a:solidFill>
                  <a:schemeClr val="accent1">
                    <a:lumMod val="75000"/>
                  </a:schemeClr>
                </a:solidFill>
              </a:rPr>
              <a:t>Professora: Adriana Batista</a:t>
            </a:r>
          </a:p>
          <a:p>
            <a:pPr algn="ctr"/>
            <a:r>
              <a:rPr lang="pt-BR" sz="3600" b="1" dirty="0" smtClean="0">
                <a:solidFill>
                  <a:schemeClr val="accent1">
                    <a:lumMod val="75000"/>
                  </a:schemeClr>
                </a:solidFill>
              </a:rPr>
              <a:t>Matemática 1. </a:t>
            </a:r>
          </a:p>
          <a:p>
            <a:pPr algn="ctr"/>
            <a:r>
              <a:rPr lang="pt-BR" sz="3600" b="1" dirty="0" smtClean="0">
                <a:solidFill>
                  <a:schemeClr val="accent1">
                    <a:lumMod val="75000"/>
                  </a:schemeClr>
                </a:solidFill>
              </a:rPr>
              <a:t>Frente 212</a:t>
            </a:r>
            <a:endParaRPr lang="en-US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33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68" y="332656"/>
            <a:ext cx="8170057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944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7457813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152" y="2538652"/>
            <a:ext cx="2371725" cy="305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391014"/>
            <a:ext cx="203835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798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662726" y="305361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u="sng" dirty="0" smtClean="0">
                <a:solidFill>
                  <a:srgbClr val="FF0000"/>
                </a:solidFill>
              </a:rPr>
              <a:t>EXEMPLO 01:</a:t>
            </a:r>
            <a:endParaRPr lang="en-US" sz="4000" b="1" u="sng" dirty="0">
              <a:solidFill>
                <a:srgbClr val="002060"/>
              </a:solidFill>
            </a:endParaRPr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4" y="1340768"/>
            <a:ext cx="8340470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039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662726" y="305361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u="sng" dirty="0" smtClean="0">
                <a:solidFill>
                  <a:srgbClr val="FF0000"/>
                </a:solidFill>
              </a:rPr>
              <a:t>RESOLUÇÃO:</a:t>
            </a:r>
            <a:endParaRPr lang="en-US" sz="4000" b="1" u="sng" dirty="0">
              <a:solidFill>
                <a:srgbClr val="002060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662726" y="1268760"/>
            <a:ext cx="812930" cy="187220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tângulo 5"/>
          <p:cNvSpPr/>
          <p:nvPr/>
        </p:nvSpPr>
        <p:spPr>
          <a:xfrm>
            <a:off x="1475656" y="1268760"/>
            <a:ext cx="812930" cy="187220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tângulo 6"/>
          <p:cNvSpPr/>
          <p:nvPr/>
        </p:nvSpPr>
        <p:spPr>
          <a:xfrm>
            <a:off x="2288586" y="1268760"/>
            <a:ext cx="812930" cy="187220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riângulo isósceles 3"/>
          <p:cNvSpPr/>
          <p:nvPr/>
        </p:nvSpPr>
        <p:spPr>
          <a:xfrm>
            <a:off x="1475656" y="548680"/>
            <a:ext cx="812930" cy="720080"/>
          </a:xfrm>
          <a:prstGeom prst="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riângulo isósceles 8"/>
          <p:cNvSpPr/>
          <p:nvPr/>
        </p:nvSpPr>
        <p:spPr>
          <a:xfrm rot="10800000">
            <a:off x="1475656" y="3140968"/>
            <a:ext cx="812930" cy="720080"/>
          </a:xfrm>
          <a:prstGeom prst="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Obje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6710321"/>
              </p:ext>
            </p:extLst>
          </p:nvPr>
        </p:nvGraphicFramePr>
        <p:xfrm>
          <a:off x="3635896" y="1916832"/>
          <a:ext cx="4239478" cy="10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74" name="Equação" r:id="rId3" imgW="1815840" imgH="431640" progId="Equation.3">
                  <p:embed/>
                </p:oleObj>
              </mc:Choice>
              <mc:Fallback>
                <p:oleObj name="Equação" r:id="rId3" imgW="181584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35896" y="1916832"/>
                        <a:ext cx="4239478" cy="1007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aixaDeTexto 9"/>
          <p:cNvSpPr txBox="1"/>
          <p:nvPr/>
        </p:nvSpPr>
        <p:spPr>
          <a:xfrm>
            <a:off x="3851920" y="1268760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a) Área da base:</a:t>
            </a:r>
            <a:endParaRPr lang="en-US" sz="2800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3834617" y="3118003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b</a:t>
            </a:r>
            <a:r>
              <a:rPr lang="pt-BR" sz="2800" dirty="0" smtClean="0"/>
              <a:t>) Área lateral:</a:t>
            </a:r>
            <a:endParaRPr lang="en-US" sz="2800" dirty="0"/>
          </a:p>
        </p:txBody>
      </p:sp>
      <p:graphicFrame>
        <p:nvGraphicFramePr>
          <p:cNvPr id="11" name="Objeto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6608852"/>
              </p:ext>
            </p:extLst>
          </p:nvPr>
        </p:nvGraphicFramePr>
        <p:xfrm>
          <a:off x="3814763" y="3863975"/>
          <a:ext cx="3735387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75" name="Equação" r:id="rId5" imgW="1600200" imgH="241200" progId="Equation.3">
                  <p:embed/>
                </p:oleObj>
              </mc:Choice>
              <mc:Fallback>
                <p:oleObj name="Equação" r:id="rId5" imgW="1600200" imgH="241200" progId="Equation.3">
                  <p:embed/>
                  <p:pic>
                    <p:nvPicPr>
                      <p:cNvPr id="0" name="Objeto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4763" y="3863975"/>
                        <a:ext cx="3735387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CaixaDeTexto 13"/>
          <p:cNvSpPr txBox="1"/>
          <p:nvPr/>
        </p:nvSpPr>
        <p:spPr>
          <a:xfrm>
            <a:off x="221196" y="4057908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c) Área total:</a:t>
            </a:r>
            <a:endParaRPr lang="en-US" sz="2800" dirty="0"/>
          </a:p>
        </p:txBody>
      </p:sp>
      <p:graphicFrame>
        <p:nvGraphicFramePr>
          <p:cNvPr id="13" name="Objeto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5744363"/>
              </p:ext>
            </p:extLst>
          </p:nvPr>
        </p:nvGraphicFramePr>
        <p:xfrm>
          <a:off x="225357" y="4725144"/>
          <a:ext cx="2638425" cy="172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76" name="Equação" r:id="rId7" imgW="1130040" imgH="736560" progId="Equation.3">
                  <p:embed/>
                </p:oleObj>
              </mc:Choice>
              <mc:Fallback>
                <p:oleObj name="Equação" r:id="rId7" imgW="1130040" imgH="736560" progId="Equation.3">
                  <p:embed/>
                  <p:pic>
                    <p:nvPicPr>
                      <p:cNvPr id="0" name="Objeto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357" y="4725144"/>
                        <a:ext cx="2638425" cy="172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aixaDeTexto 15"/>
          <p:cNvSpPr txBox="1"/>
          <p:nvPr/>
        </p:nvSpPr>
        <p:spPr>
          <a:xfrm>
            <a:off x="3851920" y="4733528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d</a:t>
            </a:r>
            <a:r>
              <a:rPr lang="pt-BR" sz="2800" dirty="0" smtClean="0"/>
              <a:t>) Volume:</a:t>
            </a:r>
            <a:endParaRPr lang="en-US" sz="2800" dirty="0"/>
          </a:p>
        </p:txBody>
      </p:sp>
      <p:graphicFrame>
        <p:nvGraphicFramePr>
          <p:cNvPr id="15" name="Objeto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7739135"/>
              </p:ext>
            </p:extLst>
          </p:nvPr>
        </p:nvGraphicFramePr>
        <p:xfrm>
          <a:off x="3563888" y="5445224"/>
          <a:ext cx="4179888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77" name="Equação" r:id="rId9" imgW="1790640" imgH="253800" progId="Equation.3">
                  <p:embed/>
                </p:oleObj>
              </mc:Choice>
              <mc:Fallback>
                <p:oleObj name="Equação" r:id="rId9" imgW="1790640" imgH="253800" progId="Equation.3">
                  <p:embed/>
                  <p:pic>
                    <p:nvPicPr>
                      <p:cNvPr id="0" name="Objeto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888" y="5445224"/>
                        <a:ext cx="4179888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317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662726" y="305361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u="sng" dirty="0" smtClean="0">
                <a:solidFill>
                  <a:srgbClr val="FF0000"/>
                </a:solidFill>
              </a:rPr>
              <a:t>MÓDULO 73 – Pág. 62:</a:t>
            </a:r>
            <a:endParaRPr lang="en-US" sz="4000" b="1" u="sng" dirty="0">
              <a:solidFill>
                <a:srgbClr val="002060"/>
              </a:solidFill>
            </a:endParaRP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609" y="1018748"/>
            <a:ext cx="6911908" cy="5650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617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662726" y="305361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u="sng" dirty="0" smtClean="0">
                <a:solidFill>
                  <a:srgbClr val="FF0000"/>
                </a:solidFill>
              </a:rPr>
              <a:t>MÓDULO 73 – Pág.   62:</a:t>
            </a:r>
            <a:endParaRPr lang="en-US" sz="4000" b="1" u="sng" dirty="0">
              <a:solidFill>
                <a:srgbClr val="002060"/>
              </a:solidFill>
            </a:endParaRPr>
          </a:p>
        </p:txBody>
      </p:sp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013247"/>
            <a:ext cx="4463530" cy="3705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5490313"/>
              </p:ext>
            </p:extLst>
          </p:nvPr>
        </p:nvGraphicFramePr>
        <p:xfrm>
          <a:off x="647700" y="4746625"/>
          <a:ext cx="4506913" cy="171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7" name="Equação" r:id="rId4" imgW="1930320" imgH="736560" progId="Equation.3">
                  <p:embed/>
                </p:oleObj>
              </mc:Choice>
              <mc:Fallback>
                <p:oleObj name="Equação" r:id="rId4" imgW="1930320" imgH="736560" progId="Equation.3">
                  <p:embed/>
                  <p:pic>
                    <p:nvPicPr>
                      <p:cNvPr id="0" name="Objeto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" y="4746625"/>
                        <a:ext cx="4506913" cy="1719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508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99592" y="764704"/>
            <a:ext cx="698477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u="sng" dirty="0" smtClean="0">
                <a:solidFill>
                  <a:srgbClr val="FF0000"/>
                </a:solidFill>
              </a:rPr>
              <a:t>EXERCÍCIOS PROPOSTOS</a:t>
            </a:r>
          </a:p>
          <a:p>
            <a:endParaRPr lang="pt-BR" sz="4000" b="1" dirty="0">
              <a:solidFill>
                <a:srgbClr val="002060"/>
              </a:solidFill>
            </a:endParaRPr>
          </a:p>
          <a:p>
            <a:r>
              <a:rPr lang="pt-BR" sz="4000" b="1" dirty="0" smtClean="0">
                <a:solidFill>
                  <a:srgbClr val="002060"/>
                </a:solidFill>
              </a:rPr>
              <a:t>Módulo 73  - Página 64 e 65 </a:t>
            </a:r>
          </a:p>
          <a:p>
            <a:endParaRPr lang="pt-BR" sz="4000" b="1" dirty="0" smtClean="0">
              <a:solidFill>
                <a:srgbClr val="002060"/>
              </a:solidFill>
            </a:endParaRPr>
          </a:p>
          <a:p>
            <a:r>
              <a:rPr lang="pt-BR" sz="4000" b="1" dirty="0" smtClean="0">
                <a:solidFill>
                  <a:srgbClr val="002060"/>
                </a:solidFill>
              </a:rPr>
              <a:t>Exercícios:</a:t>
            </a:r>
          </a:p>
          <a:p>
            <a:pPr lvl="1" algn="ctr"/>
            <a:r>
              <a:rPr lang="pt-BR" sz="4000" b="1" dirty="0" smtClean="0">
                <a:solidFill>
                  <a:srgbClr val="002060"/>
                </a:solidFill>
              </a:rPr>
              <a:t>06      07     09     15       </a:t>
            </a:r>
          </a:p>
          <a:p>
            <a:pPr lvl="1" algn="ctr"/>
            <a:r>
              <a:rPr lang="pt-BR" sz="4000" b="1" dirty="0" smtClean="0">
                <a:solidFill>
                  <a:srgbClr val="002060"/>
                </a:solidFill>
              </a:rPr>
              <a:t>                                 </a:t>
            </a:r>
            <a:endParaRPr lang="en-US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02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sz="quarter" idx="4294967295"/>
          </p:nvPr>
        </p:nvSpPr>
        <p:spPr>
          <a:xfrm>
            <a:off x="1293837" y="2319485"/>
            <a:ext cx="6813376" cy="347472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pt-BR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</a:p>
          <a:p>
            <a:pPr marL="45720" indent="0">
              <a:buNone/>
            </a:pPr>
            <a:r>
              <a:rPr lang="pt-BR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OBRIGADA!!!</a:t>
            </a:r>
            <a:endParaRPr lang="pt-BR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96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D:\docs\Documents\Meus documentos - INVEST\Meus documentos - Alcantara\Aulas enem\SNOPY MAQUIN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149079"/>
            <a:ext cx="3186720" cy="244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68" y="1916832"/>
            <a:ext cx="7488832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165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51" y="285056"/>
            <a:ext cx="8315895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591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058090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660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57" y="404664"/>
            <a:ext cx="7790800" cy="6048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059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97" y="332656"/>
            <a:ext cx="8054825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413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32" y="332656"/>
            <a:ext cx="8201122" cy="6073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277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6"/>
            <a:ext cx="8245840" cy="5095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405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82" y="476672"/>
            <a:ext cx="8004008" cy="5985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576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ência">
  <a:themeElements>
    <a:clrScheme name="Adjacência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Escritório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ê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992</TotalTime>
  <Words>70</Words>
  <Application>Microsoft Office PowerPoint</Application>
  <PresentationFormat>Apresentação na tela (4:3)</PresentationFormat>
  <Paragraphs>21</Paragraphs>
  <Slides>17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19" baseType="lpstr">
      <vt:lpstr>Adjacência</vt:lpstr>
      <vt:lpstr>Equação</vt:lpstr>
      <vt:lpstr>Aula dia 06/04   Segundo ano Colégio Dinâmico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Aula dia 25/03 – Terceirão Colégio Dinâmico</dc:title>
  <dc:creator>ADRIANA</dc:creator>
  <cp:lastModifiedBy>ADRIANA</cp:lastModifiedBy>
  <cp:revision>104</cp:revision>
  <dcterms:created xsi:type="dcterms:W3CDTF">2020-03-24T22:02:48Z</dcterms:created>
  <dcterms:modified xsi:type="dcterms:W3CDTF">2020-04-06T20:22:51Z</dcterms:modified>
</cp:coreProperties>
</file>