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sldIdLst>
    <p:sldId id="256" r:id="rId2"/>
    <p:sldId id="257" r:id="rId3"/>
    <p:sldId id="274" r:id="rId4"/>
    <p:sldId id="301" r:id="rId5"/>
    <p:sldId id="275" r:id="rId6"/>
    <p:sldId id="291" r:id="rId7"/>
    <p:sldId id="292" r:id="rId8"/>
    <p:sldId id="293" r:id="rId9"/>
    <p:sldId id="294" r:id="rId10"/>
    <p:sldId id="302" r:id="rId11"/>
    <p:sldId id="295" r:id="rId12"/>
    <p:sldId id="296" r:id="rId13"/>
    <p:sldId id="303" r:id="rId14"/>
    <p:sldId id="312" r:id="rId15"/>
    <p:sldId id="279" r:id="rId16"/>
    <p:sldId id="304" r:id="rId17"/>
    <p:sldId id="298" r:id="rId18"/>
    <p:sldId id="300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289" r:id="rId27"/>
    <p:sldId id="29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2822B-B971-4AD3-BAB6-B3C26D97F09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DEE41-62AF-4EF2-A106-463600BF750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2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DEE41-62AF-4EF2-A106-463600BF75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8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DEE41-62AF-4EF2-A106-463600BF75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8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D7F52C3-18AB-453F-B85F-FFE760715784}" type="datetimeFigureOut">
              <a:rPr lang="en-US" smtClean="0"/>
              <a:t>4/6/2020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7772400" cy="1470025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pt-BR" b="1" dirty="0" smtClean="0">
                <a:solidFill>
                  <a:srgbClr val="FF0000"/>
                </a:solidFill>
              </a:rPr>
              <a:t>Aula dia 06/04  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err="1" smtClean="0">
                <a:solidFill>
                  <a:srgbClr val="FF0000"/>
                </a:solidFill>
              </a:rPr>
              <a:t>Terceirão</a:t>
            </a:r>
            <a:r>
              <a:rPr lang="pt-BR" b="1" dirty="0" smtClean="0">
                <a:solidFill>
                  <a:srgbClr val="FF0000"/>
                </a:solidFill>
              </a:rPr>
              <a:t/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Colégio Dinâmico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4005064"/>
            <a:ext cx="6400800" cy="1752600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Professora: Adriana Batista</a:t>
            </a:r>
          </a:p>
          <a:p>
            <a:pPr algn="ctr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Matemática 1. </a:t>
            </a:r>
          </a:p>
          <a:p>
            <a:pPr algn="ctr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Frente 112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09" y="332656"/>
            <a:ext cx="818269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44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98" y="332656"/>
            <a:ext cx="764207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98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694596" y="40466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RESUMO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05603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375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694596" y="13031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RESUMO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33" y="1052736"/>
            <a:ext cx="793888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442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28092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56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94596" y="305361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13 – Pág. 71</a:t>
            </a:r>
          </a:p>
          <a:p>
            <a:r>
              <a:rPr lang="pt-BR" sz="4000" b="1" dirty="0" smtClean="0">
                <a:solidFill>
                  <a:srgbClr val="FF0000"/>
                </a:solidFill>
              </a:rPr>
              <a:t>Nº 242: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22" y="1628800"/>
            <a:ext cx="7856724" cy="175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3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94596" y="305361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13 – Pág. 71</a:t>
            </a:r>
          </a:p>
          <a:p>
            <a:r>
              <a:rPr lang="pt-BR" sz="4000" b="1" dirty="0" smtClean="0">
                <a:solidFill>
                  <a:srgbClr val="FF0000"/>
                </a:solidFill>
              </a:rPr>
              <a:t>Nº 242: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7718185" cy="477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45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94596" y="130314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13 – Pág. 71</a:t>
            </a:r>
          </a:p>
          <a:p>
            <a:r>
              <a:rPr lang="pt-BR" sz="4000" b="1" dirty="0" smtClean="0">
                <a:solidFill>
                  <a:srgbClr val="FF0000"/>
                </a:solidFill>
              </a:rPr>
              <a:t>Nº 244: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05" y="1324566"/>
            <a:ext cx="6991167" cy="553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19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130314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13 – Pág. 71</a:t>
            </a:r>
          </a:p>
          <a:p>
            <a:r>
              <a:rPr lang="pt-BR" sz="4000" b="1" dirty="0" smtClean="0">
                <a:solidFill>
                  <a:srgbClr val="FF0000"/>
                </a:solidFill>
              </a:rPr>
              <a:t>Nº 244: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3378" name="Picture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00" y="1340768"/>
            <a:ext cx="7049461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06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130314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13 – Pág. 71</a:t>
            </a:r>
          </a:p>
          <a:p>
            <a:r>
              <a:rPr lang="pt-BR" sz="4000" b="1" dirty="0" smtClean="0">
                <a:solidFill>
                  <a:srgbClr val="FF0000"/>
                </a:solidFill>
              </a:rPr>
              <a:t>Nº 246: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11555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75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docs\Documents\Meus documentos - INVEST\Meus documentos - Alcantara\Aulas enem\SNOPY MAQUIN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79"/>
            <a:ext cx="3186720" cy="244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44824"/>
            <a:ext cx="8083263" cy="175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65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130314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13 – Pág. 71</a:t>
            </a:r>
          </a:p>
          <a:p>
            <a:r>
              <a:rPr lang="pt-BR" sz="4000" b="1" dirty="0" smtClean="0">
                <a:solidFill>
                  <a:srgbClr val="FF0000"/>
                </a:solidFill>
              </a:rPr>
              <a:t>Nº 246: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02" y="1452117"/>
            <a:ext cx="6921789" cy="456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5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130314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13 – Pág. 71</a:t>
            </a:r>
          </a:p>
          <a:p>
            <a:r>
              <a:rPr lang="pt-BR" sz="4000" b="1" dirty="0" smtClean="0">
                <a:solidFill>
                  <a:srgbClr val="FF0000"/>
                </a:solidFill>
              </a:rPr>
              <a:t>Nº 246: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13237"/>
            <a:ext cx="6353647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12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130314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13 – Pág. 71</a:t>
            </a:r>
          </a:p>
          <a:p>
            <a:r>
              <a:rPr lang="pt-BR" sz="4000" b="1" dirty="0" smtClean="0">
                <a:solidFill>
                  <a:srgbClr val="FF0000"/>
                </a:solidFill>
              </a:rPr>
              <a:t>Nº 247: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7830391" cy="159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97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130314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13 – Pág. 71</a:t>
            </a:r>
          </a:p>
          <a:p>
            <a:r>
              <a:rPr lang="pt-BR" sz="4000" b="1" dirty="0" smtClean="0">
                <a:solidFill>
                  <a:srgbClr val="FF0000"/>
                </a:solidFill>
              </a:rPr>
              <a:t>Nº 247: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95575"/>
            <a:ext cx="6120680" cy="541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16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130314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13 – Pág. 72</a:t>
            </a:r>
          </a:p>
          <a:p>
            <a:r>
              <a:rPr lang="pt-BR" sz="4000" b="1" dirty="0" smtClean="0">
                <a:solidFill>
                  <a:srgbClr val="FF0000"/>
                </a:solidFill>
              </a:rPr>
              <a:t>Nº 254: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336704" cy="535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41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130314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13 – Pág. 72</a:t>
            </a:r>
          </a:p>
          <a:p>
            <a:r>
              <a:rPr lang="pt-BR" sz="4000" b="1" dirty="0" smtClean="0">
                <a:solidFill>
                  <a:srgbClr val="FF0000"/>
                </a:solidFill>
              </a:rPr>
              <a:t>Nº 254: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70" y="1268760"/>
            <a:ext cx="572298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41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764704"/>
            <a:ext cx="69847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EXERCÍCIOS PROPOSTOS</a:t>
            </a:r>
          </a:p>
          <a:p>
            <a:endParaRPr lang="pt-BR" sz="4000" b="1" dirty="0">
              <a:solidFill>
                <a:srgbClr val="002060"/>
              </a:solidFill>
            </a:endParaRPr>
          </a:p>
          <a:p>
            <a:r>
              <a:rPr lang="pt-BR" sz="4000" b="1" dirty="0" smtClean="0">
                <a:solidFill>
                  <a:srgbClr val="002060"/>
                </a:solidFill>
              </a:rPr>
              <a:t>Módulo 13  - Página 71 a 73 </a:t>
            </a:r>
          </a:p>
          <a:p>
            <a:endParaRPr lang="pt-BR" sz="4000" b="1" dirty="0" smtClean="0">
              <a:solidFill>
                <a:srgbClr val="002060"/>
              </a:solidFill>
            </a:endParaRPr>
          </a:p>
          <a:p>
            <a:r>
              <a:rPr lang="pt-BR" sz="4000" b="1" dirty="0" smtClean="0">
                <a:solidFill>
                  <a:srgbClr val="002060"/>
                </a:solidFill>
              </a:rPr>
              <a:t>Exercícios:</a:t>
            </a:r>
          </a:p>
          <a:p>
            <a:pPr marL="742950" indent="-742950">
              <a:buAutoNum type="arabicPlain" startAt="241"/>
            </a:pPr>
            <a:r>
              <a:rPr lang="pt-BR" sz="4000" b="1" dirty="0" smtClean="0">
                <a:solidFill>
                  <a:srgbClr val="002060"/>
                </a:solidFill>
              </a:rPr>
              <a:t>      243        245      249</a:t>
            </a:r>
          </a:p>
          <a:p>
            <a:r>
              <a:rPr lang="pt-BR" sz="4000" b="1" dirty="0" smtClean="0">
                <a:solidFill>
                  <a:srgbClr val="002060"/>
                </a:solidFill>
              </a:rPr>
              <a:t>250      255        257      258</a:t>
            </a:r>
          </a:p>
          <a:p>
            <a:pPr lvl="1" algn="ctr"/>
            <a:r>
              <a:rPr lang="pt-BR" sz="4000" b="1" dirty="0" smtClean="0">
                <a:solidFill>
                  <a:srgbClr val="002060"/>
                </a:solidFill>
              </a:rPr>
              <a:t>                                 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02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1293837" y="2319485"/>
            <a:ext cx="6813376" cy="3474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t-BR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marL="45720" indent="0">
              <a:buNone/>
            </a:pPr>
            <a:r>
              <a:rPr lang="pt-BR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OBRIGADA!!!</a:t>
            </a:r>
            <a:endParaRPr lang="pt-BR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96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28092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91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6" y="296385"/>
            <a:ext cx="835453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60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6" y="476672"/>
            <a:ext cx="813690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5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5"/>
            <a:ext cx="8057401" cy="621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13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288447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77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22301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05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212100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76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718</TotalTime>
  <Words>138</Words>
  <Application>Microsoft Office PowerPoint</Application>
  <PresentationFormat>Apresentação na tela (4:3)</PresentationFormat>
  <Paragraphs>40</Paragraphs>
  <Slides>27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Adjacência</vt:lpstr>
      <vt:lpstr>Aula dia 06/04   Terceirão Colégio Dinâmico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dia 25/03 – Terceirão Colégio Dinâmico</dc:title>
  <dc:creator>ADRIANA</dc:creator>
  <cp:lastModifiedBy>ADRIANA</cp:lastModifiedBy>
  <cp:revision>73</cp:revision>
  <dcterms:created xsi:type="dcterms:W3CDTF">2020-03-24T22:02:48Z</dcterms:created>
  <dcterms:modified xsi:type="dcterms:W3CDTF">2020-04-06T17:52:09Z</dcterms:modified>
</cp:coreProperties>
</file>