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2" r:id="rId5"/>
    <p:sldId id="269" r:id="rId6"/>
    <p:sldId id="273" r:id="rId7"/>
    <p:sldId id="278" r:id="rId8"/>
    <p:sldId id="274" r:id="rId9"/>
    <p:sldId id="275" r:id="rId10"/>
    <p:sldId id="276" r:id="rId11"/>
    <p:sldId id="277" r:id="rId12"/>
    <p:sldId id="262" r:id="rId13"/>
    <p:sldId id="261" r:id="rId14"/>
    <p:sldId id="279" r:id="rId15"/>
    <p:sldId id="280" r:id="rId16"/>
    <p:sldId id="281" r:id="rId17"/>
    <p:sldId id="282" r:id="rId18"/>
    <p:sldId id="26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534B-7C2C-4ADC-9380-B53B28360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67AB7F-0B8D-4A65-8802-ABB806CF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63F4B-AD7B-4560-9928-F9B77D49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1F236-8546-4E62-9419-17DCA2A0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8FF3D-F400-48EA-A30F-787BC44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3227-1E49-4923-A302-27C92B11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A24E36-3864-4F92-A1D6-13CE3C6A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9F04E-1CDC-45CC-BB6A-3144B6CA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D875A-D87A-4EBF-9ACB-B7E551F1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E7D54-B495-414E-AA7E-6254F29A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9B6D-4021-4C90-AAD2-F87F6CD2F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7C8530-AE39-4925-9EB8-F37C2DA6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2E88F-A5C1-4ADA-B225-2DB82978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98F0D-894C-4267-9DEB-9E36793C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E3542-1D07-41AA-BD80-BA68BDFD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4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BBA1E-B545-4111-BF54-C3E1E9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EFD9C-35D3-4A6E-8ADF-E9560222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2E80D-FC34-4561-9AF4-807857EB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E97E7-AD38-47DE-BDDD-083C110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E08B1-3EF3-46C0-A2FB-42D3EDE5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A418B-7F97-4721-A7DB-A2172E49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FB11F3-5039-4531-A785-1082860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C4B53-DADF-4818-8EC4-8CAA48EA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D00BE-AC0C-48C6-8D74-2E2652EA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41128-1427-4FD9-B869-60D8DD1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349D7-6E58-4572-87C7-5B0235CC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2B9F8-A5DE-4309-B99F-8A19D210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A1919-262B-4E6A-A874-4E05A883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B71A77-1890-4DB7-BD15-8F03EA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B03C0-53FE-4ABB-AE6F-F13639F9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0B22D-7D53-497F-BC27-A34E2EE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2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6A20-A863-4354-A97A-8D1B32B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7DF95-0CB8-4D3F-BFAC-9C7945C3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2C6FC-2EF9-4E09-A828-E5C66750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3272F0-5B90-44CD-9123-A3F0B4EC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F548D2-1AA5-4E13-AEE8-A4A0F9B42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786B9E-7561-4748-82C3-CCEC3BC1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AD8BEE-4545-46A7-94FC-049E2169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E5088-A971-44CB-AAC1-230C7CD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DDA18-9394-4448-8D7C-21D4191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F6D3DE-CD77-4A4F-B4EE-76C5A644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C3310-95D2-469C-927A-76587122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12C9F7-0114-471B-9FD1-071F73F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0D7543-477C-4B8F-83DD-8992943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18B3A9-FEF1-4F6A-A458-6B4E7667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EBC50-78B5-4CE8-B16F-A880A132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5CC24-786A-4E4D-B793-2C37B7C1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8633-F39D-414A-9A21-5EF5AF06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3F6A8-F59C-4ADD-AD35-22993604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EE4A1F-890C-482B-9D00-257FF616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04893-96ED-458A-9384-3142EC90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B20DB-DE65-4D08-82C7-D03E0B9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32EDA-CEBA-4978-BB10-B1F54439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75A945-1FC7-4580-A9CA-BFA263A00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C58C0D-0017-4393-BE14-267FF207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30E96A-E837-4A40-9F3F-40D71A9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B9271-8D14-4EC9-BCD3-1CB35239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F5871D-50B7-4E21-8294-0B015278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ABC49-22FC-496B-82FE-9175035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BE6A96-D059-44DD-AB4C-A8DCD21F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33CDF-5AA8-4B1F-AF82-6F52BFACF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7D4-3CEC-48C2-AEA6-09F7F72DA38D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8A005-778B-4077-AD6B-BF7D7921A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FD7FD-A9CF-4A5D-8298-1EF6334A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FC5EB6-F913-4CDF-ACB4-43264007FD86}"/>
              </a:ext>
            </a:extLst>
          </p:cNvPr>
          <p:cNvSpPr/>
          <p:nvPr/>
        </p:nvSpPr>
        <p:spPr>
          <a:xfrm>
            <a:off x="3094504" y="1351508"/>
            <a:ext cx="600299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FÍSICA 221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LIVRO 03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2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5965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VERTICAL</a:t>
            </a:r>
          </a:p>
        </p:txBody>
      </p:sp>
      <p:pic>
        <p:nvPicPr>
          <p:cNvPr id="13314" name="Picture 2" descr="Força centrípeta: como calcular e exercícios - Mundo Educação">
            <a:extLst>
              <a:ext uri="{FF2B5EF4-FFF2-40B4-BE49-F238E27FC236}">
                <a16:creationId xmlns:a16="http://schemas.microsoft.com/office/drawing/2014/main" id="{D22DE6CB-E4BB-4546-8C10-D5E849365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5"/>
          <a:stretch/>
        </p:blipFill>
        <p:spPr bwMode="auto">
          <a:xfrm>
            <a:off x="252251" y="1277239"/>
            <a:ext cx="4434049" cy="42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FFFA204-E58A-4C9E-AC07-368B68437AC4}"/>
                  </a:ext>
                </a:extLst>
              </p:cNvPr>
              <p:cNvSpPr txBox="1"/>
              <p:nvPr/>
            </p:nvSpPr>
            <p:spPr>
              <a:xfrm>
                <a:off x="6235700" y="1460500"/>
                <a:ext cx="3901966" cy="1768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pt-BR" sz="3600" b="1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pt-BR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FFFA204-E58A-4C9E-AC07-368B6843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00" y="1460500"/>
                <a:ext cx="3901966" cy="176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1A77A435-5056-4F01-89BF-6A554ECBCF95}"/>
              </a:ext>
            </a:extLst>
          </p:cNvPr>
          <p:cNvSpPr txBox="1"/>
          <p:nvPr/>
        </p:nvSpPr>
        <p:spPr>
          <a:xfrm>
            <a:off x="1079500" y="157480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DEPRESSÃO</a:t>
            </a:r>
          </a:p>
        </p:txBody>
      </p:sp>
    </p:spTree>
    <p:extLst>
      <p:ext uri="{BB962C8B-B14F-4D97-AF65-F5344CB8AC3E}">
        <p14:creationId xmlns:p14="http://schemas.microsoft.com/office/powerpoint/2010/main" val="13363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5965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VERTICAL</a:t>
            </a:r>
          </a:p>
        </p:txBody>
      </p:sp>
      <p:pic>
        <p:nvPicPr>
          <p:cNvPr id="14338" name="Picture 2" descr="forca centripeta 3 – parteOm">
            <a:extLst>
              <a:ext uri="{FF2B5EF4-FFF2-40B4-BE49-F238E27FC236}">
                <a16:creationId xmlns:a16="http://schemas.microsoft.com/office/drawing/2014/main" id="{EC1949E1-1BE6-4514-8ED3-8799CBA9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7" y="1295643"/>
            <a:ext cx="62865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35B977-9603-4719-868A-1BC693B2B46D}"/>
              </a:ext>
            </a:extLst>
          </p:cNvPr>
          <p:cNvSpPr txBox="1"/>
          <p:nvPr/>
        </p:nvSpPr>
        <p:spPr>
          <a:xfrm>
            <a:off x="4344259" y="941700"/>
            <a:ext cx="217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F</a:t>
            </a:r>
            <a:r>
              <a:rPr lang="pt-BR" sz="4000" b="1" baseline="-25000" dirty="0">
                <a:solidFill>
                  <a:srgbClr val="FF0000"/>
                </a:solidFill>
              </a:rPr>
              <a:t>C</a:t>
            </a:r>
            <a:r>
              <a:rPr lang="pt-BR" sz="4000" b="1" dirty="0">
                <a:solidFill>
                  <a:srgbClr val="FF0000"/>
                </a:solidFill>
              </a:rPr>
              <a:t> = P + N</a:t>
            </a:r>
          </a:p>
        </p:txBody>
      </p:sp>
    </p:spTree>
    <p:extLst>
      <p:ext uri="{BB962C8B-B14F-4D97-AF65-F5344CB8AC3E}">
        <p14:creationId xmlns:p14="http://schemas.microsoft.com/office/powerpoint/2010/main" val="422426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8212FFB-DDFC-476A-A570-32C08FD04741}"/>
              </a:ext>
            </a:extLst>
          </p:cNvPr>
          <p:cNvSpPr/>
          <p:nvPr/>
        </p:nvSpPr>
        <p:spPr>
          <a:xfrm>
            <a:off x="869825" y="909488"/>
            <a:ext cx="104523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40520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F04FF4-5580-4FD7-89A4-3FDB82C3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26203" r="52331" b="38752"/>
          <a:stretch/>
        </p:blipFill>
        <p:spPr>
          <a:xfrm>
            <a:off x="0" y="0"/>
            <a:ext cx="6248410" cy="46339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CEF6C88-BB15-43D8-9AA6-DD13E4A10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6" t="60796" r="52712" b="12298"/>
          <a:stretch/>
        </p:blipFill>
        <p:spPr>
          <a:xfrm>
            <a:off x="6248410" y="0"/>
            <a:ext cx="5926736" cy="35801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97AB5F2-2C1D-4122-8C18-0874BC09EFA3}"/>
              </a:ext>
            </a:extLst>
          </p:cNvPr>
          <p:cNvSpPr txBox="1"/>
          <p:nvPr/>
        </p:nvSpPr>
        <p:spPr>
          <a:xfrm>
            <a:off x="340963" y="5641383"/>
            <a:ext cx="9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Pág. 116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8E8E29D-CD41-44C2-8035-EC8891473A9A}"/>
              </a:ext>
            </a:extLst>
          </p:cNvPr>
          <p:cNvSpPr/>
          <p:nvPr/>
        </p:nvSpPr>
        <p:spPr>
          <a:xfrm>
            <a:off x="6248410" y="0"/>
            <a:ext cx="5943590" cy="142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747F44-F755-4FEA-9FB8-7287699488BF}"/>
              </a:ext>
            </a:extLst>
          </p:cNvPr>
          <p:cNvSpPr/>
          <p:nvPr/>
        </p:nvSpPr>
        <p:spPr>
          <a:xfrm>
            <a:off x="6248410" y="1517542"/>
            <a:ext cx="5943590" cy="59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1284D8-12A7-41D0-B877-773ECF3C218A}"/>
              </a:ext>
            </a:extLst>
          </p:cNvPr>
          <p:cNvSpPr/>
          <p:nvPr/>
        </p:nvSpPr>
        <p:spPr>
          <a:xfrm>
            <a:off x="6248410" y="2253711"/>
            <a:ext cx="5943590" cy="104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6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F01CEB-00AB-4770-B206-EA6C22776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2" t="26844" r="25484" b="26869"/>
          <a:stretch/>
        </p:blipFill>
        <p:spPr>
          <a:xfrm>
            <a:off x="-1" y="-1"/>
            <a:ext cx="5641383" cy="56413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53AF627-A7B9-49FE-B58E-54B6A1E51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3232" r="25127" b="11393"/>
          <a:stretch/>
        </p:blipFill>
        <p:spPr>
          <a:xfrm>
            <a:off x="5641381" y="162729"/>
            <a:ext cx="6577861" cy="22860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45C041-A317-45C2-8F8A-21BBD18114E7}"/>
              </a:ext>
            </a:extLst>
          </p:cNvPr>
          <p:cNvSpPr txBox="1"/>
          <p:nvPr/>
        </p:nvSpPr>
        <p:spPr>
          <a:xfrm>
            <a:off x="697424" y="5842861"/>
            <a:ext cx="9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Pág. 116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DB28BC-A7D1-4888-AAD7-812489E0B1EA}"/>
              </a:ext>
            </a:extLst>
          </p:cNvPr>
          <p:cNvSpPr/>
          <p:nvPr/>
        </p:nvSpPr>
        <p:spPr>
          <a:xfrm>
            <a:off x="5641378" y="-1"/>
            <a:ext cx="6550621" cy="1627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516A5F-FB38-4D6C-ACE9-3895E111F21A}"/>
              </a:ext>
            </a:extLst>
          </p:cNvPr>
          <p:cNvSpPr/>
          <p:nvPr/>
        </p:nvSpPr>
        <p:spPr>
          <a:xfrm>
            <a:off x="5668621" y="1666067"/>
            <a:ext cx="6550621" cy="782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FCDB19-0792-424E-9516-9B9ADDF1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39769" r="52966" b="22020"/>
          <a:stretch/>
        </p:blipFill>
        <p:spPr>
          <a:xfrm>
            <a:off x="-1" y="-1"/>
            <a:ext cx="7427079" cy="61528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74C650-29FD-4A82-978D-E3C0A53D2825}"/>
              </a:ext>
            </a:extLst>
          </p:cNvPr>
          <p:cNvSpPr txBox="1"/>
          <p:nvPr/>
        </p:nvSpPr>
        <p:spPr>
          <a:xfrm>
            <a:off x="4835471" y="6152826"/>
            <a:ext cx="9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Pág. 117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BE51DB-D5CA-4A3C-835D-5F6102B0C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9" t="39223" r="56838" b="45617"/>
          <a:stretch/>
        </p:blipFill>
        <p:spPr>
          <a:xfrm>
            <a:off x="7749153" y="0"/>
            <a:ext cx="3809193" cy="18527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B497FE-67DF-44B2-95A0-A22CFE26B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3" t="57179" r="55000" b="14559"/>
          <a:stretch/>
        </p:blipFill>
        <p:spPr>
          <a:xfrm>
            <a:off x="8477573" y="1852737"/>
            <a:ext cx="2712203" cy="19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FCDB19-0792-424E-9516-9B9ADDF10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39769" r="52966" b="22020"/>
          <a:stretch/>
        </p:blipFill>
        <p:spPr>
          <a:xfrm>
            <a:off x="-1" y="-1"/>
            <a:ext cx="7427079" cy="61528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74C650-29FD-4A82-978D-E3C0A53D2825}"/>
              </a:ext>
            </a:extLst>
          </p:cNvPr>
          <p:cNvSpPr txBox="1"/>
          <p:nvPr/>
        </p:nvSpPr>
        <p:spPr>
          <a:xfrm>
            <a:off x="4835471" y="6152826"/>
            <a:ext cx="9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Pág. 117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B497FE-67DF-44B2-95A0-A22CFE26B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3" t="57179" r="55000" b="14559"/>
          <a:stretch/>
        </p:blipFill>
        <p:spPr>
          <a:xfrm>
            <a:off x="7427078" y="0"/>
            <a:ext cx="4630603" cy="32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1B497FE-67DF-44B2-95A0-A22CFE26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3" t="57179" r="55000" b="14559"/>
          <a:stretch/>
        </p:blipFill>
        <p:spPr>
          <a:xfrm>
            <a:off x="7427078" y="0"/>
            <a:ext cx="4630603" cy="3251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9CFD990-F243-4DAE-B85A-4A88E2472301}"/>
                  </a:ext>
                </a:extLst>
              </p:cNvPr>
              <p:cNvSpPr txBox="1"/>
              <p:nvPr/>
            </p:nvSpPr>
            <p:spPr>
              <a:xfrm>
                <a:off x="661748" y="697424"/>
                <a:ext cx="4885761" cy="5252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𝑐𝑎𝑡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𝑐𝑎𝑡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pt-BR" sz="2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3</m:t>
                      </m:r>
                    </m:oMath>
                  </m:oMathPara>
                </a14:m>
                <a:endParaRPr lang="pt-BR" sz="2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pt-BR" sz="2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3</m:t>
                      </m:r>
                    </m:oMath>
                  </m:oMathPara>
                </a14:m>
                <a:endParaRPr lang="pt-BR" sz="2800" b="0" dirty="0">
                  <a:solidFill>
                    <a:srgbClr val="FF0000"/>
                  </a:solidFill>
                </a:endParaRPr>
              </a:p>
              <a:p>
                <a:endParaRPr lang="pt-BR" sz="2800" b="0" dirty="0">
                  <a:solidFill>
                    <a:srgbClr val="FF0000"/>
                  </a:solidFill>
                </a:endParaRPr>
              </a:p>
              <a:p>
                <a:r>
                  <a:rPr lang="pt-BR" sz="2800" dirty="0">
                    <a:solidFill>
                      <a:srgbClr val="FF0000"/>
                    </a:solidFill>
                  </a:rPr>
                  <a:t>10.1,7 . 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 3</m:t>
                    </m:r>
                  </m:oMath>
                </a14:m>
                <a:endParaRPr lang="pt-BR" sz="2800" b="0" dirty="0">
                  <a:solidFill>
                    <a:srgbClr val="FF0000"/>
                  </a:solidFill>
                </a:endParaRPr>
              </a:p>
              <a:p>
                <a:endParaRPr lang="pt-BR" sz="2800" b="0" dirty="0">
                  <a:solidFill>
                    <a:srgbClr val="FF0000"/>
                  </a:solidFill>
                </a:endParaRPr>
              </a:p>
              <a:p>
                <a:r>
                  <a:rPr lang="pt-BR" sz="2800" dirty="0">
                    <a:solidFill>
                      <a:srgbClr val="FF0000"/>
                    </a:solidFill>
                  </a:rPr>
                  <a:t>R 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1764, 7 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9CFD990-F243-4DAE-B85A-4A88E247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8" y="697424"/>
                <a:ext cx="4885761" cy="5252592"/>
              </a:xfrm>
              <a:prstGeom prst="rect">
                <a:avLst/>
              </a:prstGeom>
              <a:blipFill>
                <a:blip r:embed="rId3"/>
                <a:stretch>
                  <a:fillRect l="-2622" b="-23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DE3FF6F-F04D-4F24-B239-81B46F501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13" t="66141" r="69699" b="22020"/>
          <a:stretch/>
        </p:blipFill>
        <p:spPr>
          <a:xfrm>
            <a:off x="4671529" y="4246536"/>
            <a:ext cx="1972964" cy="19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22FEDF-4C24-4198-BAAE-1C581C68C45B}"/>
              </a:ext>
            </a:extLst>
          </p:cNvPr>
          <p:cNvSpPr/>
          <p:nvPr/>
        </p:nvSpPr>
        <p:spPr>
          <a:xfrm>
            <a:off x="2629348" y="628233"/>
            <a:ext cx="693330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Resolver: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Números: 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06, 07, 08 e 09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80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4B8371-E142-42E2-85DC-B1B78EDE1AB8}"/>
              </a:ext>
            </a:extLst>
          </p:cNvPr>
          <p:cNvSpPr/>
          <p:nvPr/>
        </p:nvSpPr>
        <p:spPr>
          <a:xfrm>
            <a:off x="7006557" y="0"/>
            <a:ext cx="495680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</a:p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DINÂMICA DO </a:t>
            </a: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MOVIMENTO </a:t>
            </a:r>
            <a:endParaRPr lang="pt-BR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CIRCULAR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860454-3193-4114-A1EE-E1E345599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5" t="18742" r="35932" b="5063"/>
          <a:stretch/>
        </p:blipFill>
        <p:spPr>
          <a:xfrm>
            <a:off x="0" y="0"/>
            <a:ext cx="4956806" cy="64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54938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ACELERAÇÃO CENTRÍPETA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5493812" cy="584775"/>
              </a:xfrm>
              <a:prstGeom prst="rect">
                <a:avLst/>
              </a:prstGeom>
              <a:blipFill>
                <a:blip r:embed="rId2"/>
                <a:stretch>
                  <a:fillRect l="-2886" t="-12500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2957F35-B94D-4599-9570-10AF459C02EE}"/>
              </a:ext>
            </a:extLst>
          </p:cNvPr>
          <p:cNvSpPr txBox="1"/>
          <p:nvPr/>
        </p:nvSpPr>
        <p:spPr>
          <a:xfrm>
            <a:off x="259666" y="3024554"/>
            <a:ext cx="6091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Faz com que a 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direção e o sentido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sofra alteração. Responsável pelo movimento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curvilíneo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/>
              <p:nvPr/>
            </p:nvSpPr>
            <p:spPr>
              <a:xfrm>
                <a:off x="1955409" y="1259821"/>
                <a:ext cx="197605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09" y="1259821"/>
                <a:ext cx="197605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14 - Aceleração Vetorial">
            <a:extLst>
              <a:ext uri="{FF2B5EF4-FFF2-40B4-BE49-F238E27FC236}">
                <a16:creationId xmlns:a16="http://schemas.microsoft.com/office/drawing/2014/main" id="{6470CD0F-C023-4F03-9A1B-389A8194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39" y="450127"/>
            <a:ext cx="333404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/>
              <p:nvPr/>
            </p:nvSpPr>
            <p:spPr>
              <a:xfrm>
                <a:off x="558415" y="202976"/>
                <a:ext cx="4286366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</a:rPr>
                  <a:t>FORÇA CENTRÍPETA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B4C5E6C-0D20-4A1C-9468-21219581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5" y="202976"/>
                <a:ext cx="4286366" cy="644664"/>
              </a:xfrm>
              <a:prstGeom prst="rect">
                <a:avLst/>
              </a:prstGeom>
              <a:blipFill>
                <a:blip r:embed="rId2"/>
                <a:stretch>
                  <a:fillRect l="-3698" t="-1887" r="-2703" b="-311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2957F35-B94D-4599-9570-10AF459C02EE}"/>
              </a:ext>
            </a:extLst>
          </p:cNvPr>
          <p:cNvSpPr txBox="1"/>
          <p:nvPr/>
        </p:nvSpPr>
        <p:spPr>
          <a:xfrm>
            <a:off x="259666" y="3024554"/>
            <a:ext cx="6091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Mesma 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direção e  sentido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da aceleração centrípeta. Responsável pelo movimento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curvilíneo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/>
              <p:nvPr/>
            </p:nvSpPr>
            <p:spPr>
              <a:xfrm>
                <a:off x="1955409" y="1259821"/>
                <a:ext cx="24772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1CD59CE-E2C3-4C7C-8916-BFBEC2BB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09" y="1259821"/>
                <a:ext cx="247728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15 - Força Centrípeta">
            <a:extLst>
              <a:ext uri="{FF2B5EF4-FFF2-40B4-BE49-F238E27FC236}">
                <a16:creationId xmlns:a16="http://schemas.microsoft.com/office/drawing/2014/main" id="{B7E5771D-8077-42CE-812B-F95E5A45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84" y="34871"/>
            <a:ext cx="4727849" cy="37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4C5E6C-0D20-4A1C-9468-21219581B3BF}"/>
              </a:ext>
            </a:extLst>
          </p:cNvPr>
          <p:cNvSpPr txBox="1"/>
          <p:nvPr/>
        </p:nvSpPr>
        <p:spPr>
          <a:xfrm>
            <a:off x="558415" y="202976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HORIZONTAL</a:t>
            </a:r>
          </a:p>
        </p:txBody>
      </p:sp>
      <p:pic>
        <p:nvPicPr>
          <p:cNvPr id="9218" name="Picture 2" descr="Força Centrípeta">
            <a:extLst>
              <a:ext uri="{FF2B5EF4-FFF2-40B4-BE49-F238E27FC236}">
                <a16:creationId xmlns:a16="http://schemas.microsoft.com/office/drawing/2014/main" id="{FC58B5D5-2592-41C9-AC60-1EB6FB30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18" y="958233"/>
            <a:ext cx="2991512" cy="28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944412E-688B-4628-AF99-77A992E1C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1" t="19999" r="51569" b="17272"/>
          <a:stretch/>
        </p:blipFill>
        <p:spPr>
          <a:xfrm>
            <a:off x="183281" y="787751"/>
            <a:ext cx="5052447" cy="429985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45C1738-3E09-4A8D-A7E6-6DCD3CB1C05F}"/>
              </a:ext>
            </a:extLst>
          </p:cNvPr>
          <p:cNvSpPr txBox="1"/>
          <p:nvPr/>
        </p:nvSpPr>
        <p:spPr>
          <a:xfrm>
            <a:off x="542500" y="5133771"/>
            <a:ext cx="4334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CENTRÍPETA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DE ATRITO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A09B906-4379-4AC3-B43B-92B6FE11D6F2}"/>
              </a:ext>
            </a:extLst>
          </p:cNvPr>
          <p:cNvSpPr txBox="1"/>
          <p:nvPr/>
        </p:nvSpPr>
        <p:spPr>
          <a:xfrm>
            <a:off x="8193187" y="495363"/>
            <a:ext cx="3815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CENTRÍPETA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TRAÇÃO</a:t>
            </a:r>
          </a:p>
        </p:txBody>
      </p:sp>
    </p:spTree>
    <p:extLst>
      <p:ext uri="{BB962C8B-B14F-4D97-AF65-F5344CB8AC3E}">
        <p14:creationId xmlns:p14="http://schemas.microsoft.com/office/powerpoint/2010/main" val="2501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êndulo Cônico">
            <a:extLst>
              <a:ext uri="{FF2B5EF4-FFF2-40B4-BE49-F238E27FC236}">
                <a16:creationId xmlns:a16="http://schemas.microsoft.com/office/drawing/2014/main" id="{FE4362C9-F1BE-471C-B194-04615954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5" y="906448"/>
            <a:ext cx="4814242" cy="34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HORIZONTAL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8CC0328-802B-43C4-9433-2C1253976E0C}"/>
              </a:ext>
            </a:extLst>
          </p:cNvPr>
          <p:cNvCxnSpPr>
            <a:cxnSpLocks/>
          </p:cNvCxnSpPr>
          <p:nvPr/>
        </p:nvCxnSpPr>
        <p:spPr>
          <a:xfrm>
            <a:off x="1751308" y="3797085"/>
            <a:ext cx="0" cy="1022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713EC7-ABE0-433A-91C7-D2F3C11FEB5B}"/>
              </a:ext>
            </a:extLst>
          </p:cNvPr>
          <p:cNvSpPr txBox="1"/>
          <p:nvPr/>
        </p:nvSpPr>
        <p:spPr>
          <a:xfrm>
            <a:off x="1489175" y="4122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D48B53B-BB61-4B1D-92A8-32D8E10F7FFB}"/>
              </a:ext>
            </a:extLst>
          </p:cNvPr>
          <p:cNvCxnSpPr/>
          <p:nvPr/>
        </p:nvCxnSpPr>
        <p:spPr>
          <a:xfrm flipV="1">
            <a:off x="1782304" y="2479728"/>
            <a:ext cx="852407" cy="1193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A35C78-4718-4215-ADFA-749DA918061E}"/>
              </a:ext>
            </a:extLst>
          </p:cNvPr>
          <p:cNvSpPr txBox="1"/>
          <p:nvPr/>
        </p:nvSpPr>
        <p:spPr>
          <a:xfrm>
            <a:off x="1955717" y="27070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CEBECB1-0CAB-45AE-864A-68C76E234A18}"/>
              </a:ext>
            </a:extLst>
          </p:cNvPr>
          <p:cNvCxnSpPr/>
          <p:nvPr/>
        </p:nvCxnSpPr>
        <p:spPr>
          <a:xfrm>
            <a:off x="2634711" y="1797803"/>
            <a:ext cx="0" cy="30222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133F64E-D277-4DA4-B9B9-483E2838E705}"/>
              </a:ext>
            </a:extLst>
          </p:cNvPr>
          <p:cNvCxnSpPr/>
          <p:nvPr/>
        </p:nvCxnSpPr>
        <p:spPr>
          <a:xfrm flipV="1">
            <a:off x="1276200" y="2743299"/>
            <a:ext cx="2200758" cy="275869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F1701DB-AF9C-4A12-A47B-D2B9BAC72AA3}"/>
              </a:ext>
            </a:extLst>
          </p:cNvPr>
          <p:cNvCxnSpPr/>
          <p:nvPr/>
        </p:nvCxnSpPr>
        <p:spPr>
          <a:xfrm>
            <a:off x="1792463" y="3797085"/>
            <a:ext cx="84224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D117BA-B57F-417C-9329-4CE1C1E1B5D9}"/>
                  </a:ext>
                </a:extLst>
              </p:cNvPr>
              <p:cNvSpPr txBox="1"/>
              <p:nvPr/>
            </p:nvSpPr>
            <p:spPr>
              <a:xfrm>
                <a:off x="2013442" y="3441886"/>
                <a:ext cx="47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D117BA-B57F-417C-9329-4CE1C1E1B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442" y="3441886"/>
                <a:ext cx="4728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D6DA37A-F1B1-4D39-BEC6-15E4EC7711AB}"/>
              </a:ext>
            </a:extLst>
          </p:cNvPr>
          <p:cNvCxnSpPr/>
          <p:nvPr/>
        </p:nvCxnSpPr>
        <p:spPr>
          <a:xfrm flipV="1">
            <a:off x="6054106" y="883402"/>
            <a:ext cx="852407" cy="1193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1C7DD0-07A5-42D7-B455-078FB2747DFF}"/>
              </a:ext>
            </a:extLst>
          </p:cNvPr>
          <p:cNvSpPr txBox="1"/>
          <p:nvPr/>
        </p:nvSpPr>
        <p:spPr>
          <a:xfrm>
            <a:off x="6227519" y="111075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42BB07A-0B31-4B16-9084-B8F431C9B973}"/>
              </a:ext>
            </a:extLst>
          </p:cNvPr>
          <p:cNvCxnSpPr>
            <a:cxnSpLocks/>
          </p:cNvCxnSpPr>
          <p:nvPr/>
        </p:nvCxnSpPr>
        <p:spPr>
          <a:xfrm>
            <a:off x="6904773" y="969858"/>
            <a:ext cx="0" cy="1022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E2C26D2-FFE8-4EFD-B04B-0B0C6BF4DE28}"/>
              </a:ext>
            </a:extLst>
          </p:cNvPr>
          <p:cNvSpPr txBox="1"/>
          <p:nvPr/>
        </p:nvSpPr>
        <p:spPr>
          <a:xfrm>
            <a:off x="6642640" y="12954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9AEE1BD-554C-47D3-8D20-AC6BA75F5D73}"/>
              </a:ext>
            </a:extLst>
          </p:cNvPr>
          <p:cNvCxnSpPr/>
          <p:nvPr/>
        </p:nvCxnSpPr>
        <p:spPr>
          <a:xfrm>
            <a:off x="6090892" y="2062639"/>
            <a:ext cx="84224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3E42D0D-1769-4134-AE5E-DB06A7E09D58}"/>
                  </a:ext>
                </a:extLst>
              </p:cNvPr>
              <p:cNvSpPr txBox="1"/>
              <p:nvPr/>
            </p:nvSpPr>
            <p:spPr>
              <a:xfrm>
                <a:off x="6311871" y="1707440"/>
                <a:ext cx="47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3E42D0D-1769-4134-AE5E-DB06A7E0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71" y="1707440"/>
                <a:ext cx="4728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HORIZONTAL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DAE938-1A3E-451C-927E-4DC3CFF5F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7" t="19647" r="51442" b="42595"/>
          <a:stretch/>
        </p:blipFill>
        <p:spPr>
          <a:xfrm>
            <a:off x="123986" y="840783"/>
            <a:ext cx="6023876" cy="46146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E89F48-1989-4037-B188-277D406A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3" t="57179" r="55000" b="14559"/>
          <a:stretch/>
        </p:blipFill>
        <p:spPr>
          <a:xfrm>
            <a:off x="6338807" y="840782"/>
            <a:ext cx="3989078" cy="28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5965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VERTICAL</a:t>
            </a:r>
          </a:p>
        </p:txBody>
      </p:sp>
      <p:pic>
        <p:nvPicPr>
          <p:cNvPr id="11266" name="Picture 2" descr="força centrípeta">
            <a:extLst>
              <a:ext uri="{FF2B5EF4-FFF2-40B4-BE49-F238E27FC236}">
                <a16:creationId xmlns:a16="http://schemas.microsoft.com/office/drawing/2014/main" id="{B0859864-FA23-4C02-8AF9-C34F7FF6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" y="787751"/>
            <a:ext cx="7164553" cy="5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6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8D1AC6-DA29-4AB4-A20E-879EFFBAF470}"/>
              </a:ext>
            </a:extLst>
          </p:cNvPr>
          <p:cNvSpPr txBox="1"/>
          <p:nvPr/>
        </p:nvSpPr>
        <p:spPr>
          <a:xfrm>
            <a:off x="558415" y="202976"/>
            <a:ext cx="5965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MOVIMENTO CIRCULAR VERTICAL</a:t>
            </a:r>
          </a:p>
        </p:txBody>
      </p:sp>
      <p:pic>
        <p:nvPicPr>
          <p:cNvPr id="12290" name="Picture 2" descr="Força centrípeta: como calcular e exercícios - Mundo Educação">
            <a:extLst>
              <a:ext uri="{FF2B5EF4-FFF2-40B4-BE49-F238E27FC236}">
                <a16:creationId xmlns:a16="http://schemas.microsoft.com/office/drawing/2014/main" id="{FB0331B2-91F4-4703-AF26-C5CB4004D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6"/>
          <a:stretch/>
        </p:blipFill>
        <p:spPr bwMode="auto">
          <a:xfrm>
            <a:off x="187514" y="1068173"/>
            <a:ext cx="5248086" cy="44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57A7E4-3E4A-41FF-944F-1941788AF572}"/>
              </a:ext>
            </a:extLst>
          </p:cNvPr>
          <p:cNvSpPr txBox="1"/>
          <p:nvPr/>
        </p:nvSpPr>
        <p:spPr>
          <a:xfrm>
            <a:off x="1079500" y="1574800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LOMBADA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C9BE34E-5839-438D-9248-BAF467A96680}"/>
                  </a:ext>
                </a:extLst>
              </p:cNvPr>
              <p:cNvSpPr txBox="1"/>
              <p:nvPr/>
            </p:nvSpPr>
            <p:spPr>
              <a:xfrm>
                <a:off x="6235700" y="1460500"/>
                <a:ext cx="3901966" cy="1768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pt-BR" sz="3600" b="1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pt-B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pt-BR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C9BE34E-5839-438D-9248-BAF467A96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00" y="1460500"/>
                <a:ext cx="3901966" cy="176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188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29</cp:revision>
  <dcterms:created xsi:type="dcterms:W3CDTF">2020-03-28T19:43:11Z</dcterms:created>
  <dcterms:modified xsi:type="dcterms:W3CDTF">2020-04-01T19:15:01Z</dcterms:modified>
</cp:coreProperties>
</file>