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sldIdLst>
    <p:sldId id="256" r:id="rId2"/>
    <p:sldId id="257" r:id="rId3"/>
    <p:sldId id="274" r:id="rId4"/>
    <p:sldId id="275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79" r:id="rId13"/>
    <p:sldId id="298" r:id="rId14"/>
    <p:sldId id="299" r:id="rId15"/>
    <p:sldId id="300" r:id="rId16"/>
    <p:sldId id="289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2822B-B971-4AD3-BAB6-B3C26D97F09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DEE41-62AF-4EF2-A106-463600BF75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DEE41-62AF-4EF2-A106-463600BF75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8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3/31/2020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3/31/2020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21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dia 01/04  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err="1" smtClean="0">
                <a:solidFill>
                  <a:srgbClr val="FF0000"/>
                </a:solidFill>
              </a:rPr>
              <a:t>Terceirão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smtClean="0">
                <a:solidFill>
                  <a:schemeClr val="accent1">
                    <a:lumMod val="75000"/>
                  </a:schemeClr>
                </a:solidFill>
              </a:rPr>
              <a:t>Frente </a:t>
            </a:r>
            <a:r>
              <a:rPr lang="pt-BR" sz="3600" b="1" smtClean="0">
                <a:solidFill>
                  <a:schemeClr val="accent1">
                    <a:lumMod val="75000"/>
                  </a:schemeClr>
                </a:solidFill>
              </a:rPr>
              <a:t>112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92217" y="188640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u="sng" dirty="0" smtClean="0">
                <a:solidFill>
                  <a:srgbClr val="FF0000"/>
                </a:solidFill>
              </a:rPr>
              <a:t>EXEMPLO: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13503"/>
            <a:ext cx="6028770" cy="5206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ângulo 4"/>
          <p:cNvSpPr/>
          <p:nvPr/>
        </p:nvSpPr>
        <p:spPr>
          <a:xfrm>
            <a:off x="692217" y="1772816"/>
            <a:ext cx="3492388" cy="15841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ixaDeTexto 5"/>
          <p:cNvSpPr txBox="1"/>
          <p:nvPr/>
        </p:nvSpPr>
        <p:spPr>
          <a:xfrm>
            <a:off x="6130311" y="206683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CASO L.A.L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539552" y="3717032"/>
            <a:ext cx="2046501" cy="15841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ângulo 11"/>
          <p:cNvSpPr/>
          <p:nvPr/>
        </p:nvSpPr>
        <p:spPr>
          <a:xfrm>
            <a:off x="4529870" y="3861048"/>
            <a:ext cx="1750952" cy="15841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ixaDeTexto 12"/>
          <p:cNvSpPr txBox="1"/>
          <p:nvPr/>
        </p:nvSpPr>
        <p:spPr>
          <a:xfrm>
            <a:off x="6287781" y="4360748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CASO A.L.A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3755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11" grpId="0" animBg="1"/>
      <p:bldP spid="12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2316"/>
            <a:ext cx="7425659" cy="576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ângulo 2"/>
          <p:cNvSpPr/>
          <p:nvPr/>
        </p:nvSpPr>
        <p:spPr>
          <a:xfrm>
            <a:off x="657549" y="434395"/>
            <a:ext cx="2007575" cy="1224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tângulo 3"/>
          <p:cNvSpPr/>
          <p:nvPr/>
        </p:nvSpPr>
        <p:spPr>
          <a:xfrm>
            <a:off x="5148064" y="398302"/>
            <a:ext cx="2007575" cy="1224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ixaDeTexto 4"/>
          <p:cNvSpPr txBox="1"/>
          <p:nvPr/>
        </p:nvSpPr>
        <p:spPr>
          <a:xfrm>
            <a:off x="7155639" y="717980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CASO H.C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148064" y="2277049"/>
            <a:ext cx="1791551" cy="1224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726821" y="2132856"/>
            <a:ext cx="1828955" cy="1368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ixaDeTexto 7"/>
          <p:cNvSpPr txBox="1"/>
          <p:nvPr/>
        </p:nvSpPr>
        <p:spPr>
          <a:xfrm>
            <a:off x="6939615" y="2619397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CASO L.L.L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654806" y="4077072"/>
            <a:ext cx="4284809" cy="20882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ixaDeTexto 10"/>
          <p:cNvSpPr txBox="1"/>
          <p:nvPr/>
        </p:nvSpPr>
        <p:spPr>
          <a:xfrm>
            <a:off x="7048337" y="4828800"/>
            <a:ext cx="2088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CASO L.A.A</a:t>
            </a:r>
            <a:r>
              <a:rPr lang="pt-BR" sz="1600" b="1" dirty="0" smtClean="0">
                <a:solidFill>
                  <a:srgbClr val="FF0000"/>
                </a:solidFill>
              </a:rPr>
              <a:t>O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27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7" grpId="0" animBg="1"/>
      <p:bldP spid="8" grpId="0"/>
      <p:bldP spid="9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94596" y="130314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12 – Pág. 112</a:t>
            </a:r>
          </a:p>
          <a:p>
            <a:r>
              <a:rPr lang="pt-BR" sz="4000" b="1" dirty="0" smtClean="0">
                <a:solidFill>
                  <a:srgbClr val="FF0000"/>
                </a:solidFill>
              </a:rPr>
              <a:t>Nº 223: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53753"/>
            <a:ext cx="6986064" cy="4150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039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94596" y="13031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12 – Pág. 112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94596" y="130314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12 – Pág. 112</a:t>
            </a:r>
          </a:p>
          <a:p>
            <a:r>
              <a:rPr lang="pt-BR" sz="4000" b="1" dirty="0" smtClean="0">
                <a:solidFill>
                  <a:srgbClr val="FF0000"/>
                </a:solidFill>
              </a:rPr>
              <a:t>Nº 223: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674" y="1700808"/>
            <a:ext cx="7346571" cy="407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91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94596" y="13031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12 – Pág. </a:t>
            </a:r>
            <a:r>
              <a:rPr lang="pt-BR" sz="4000" b="1" u="sng" smtClean="0">
                <a:solidFill>
                  <a:srgbClr val="FF0000"/>
                </a:solidFill>
              </a:rPr>
              <a:t>114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66" y="1052736"/>
            <a:ext cx="6670306" cy="5139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22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94596" y="13031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12 – Pág. 114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53753"/>
            <a:ext cx="5164038" cy="3393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491880" y="219622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a) São congruentes. Caso L.A.Ao</a:t>
            </a:r>
            <a:endParaRPr lang="en-US" sz="2800" dirty="0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412065"/>
              </p:ext>
            </p:extLst>
          </p:nvPr>
        </p:nvGraphicFramePr>
        <p:xfrm>
          <a:off x="3635896" y="2996952"/>
          <a:ext cx="2990427" cy="12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Equação" r:id="rId4" imgW="1002960" imgH="406080" progId="Equation.3">
                  <p:embed/>
                </p:oleObj>
              </mc:Choice>
              <mc:Fallback>
                <p:oleObj name="Equação" r:id="rId4" imgW="100296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35896" y="2996952"/>
                        <a:ext cx="2990427" cy="1211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251200"/>
              </p:ext>
            </p:extLst>
          </p:nvPr>
        </p:nvGraphicFramePr>
        <p:xfrm>
          <a:off x="3942581" y="4365104"/>
          <a:ext cx="2801937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Equação" r:id="rId6" imgW="939600" imgH="431640" progId="Equation.3">
                  <p:embed/>
                </p:oleObj>
              </mc:Choice>
              <mc:Fallback>
                <p:oleObj name="Equação" r:id="rId6" imgW="939600" imgH="431640" progId="Equation.3">
                  <p:embed/>
                  <p:pic>
                    <p:nvPicPr>
                      <p:cNvPr id="0" name="Obje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2581" y="4365104"/>
                        <a:ext cx="2801937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7348894"/>
              </p:ext>
            </p:extLst>
          </p:nvPr>
        </p:nvGraphicFramePr>
        <p:xfrm>
          <a:off x="4499992" y="5733256"/>
          <a:ext cx="189388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1" name="Equação" r:id="rId8" imgW="634680" imgH="203040" progId="Equation.3">
                  <p:embed/>
                </p:oleObj>
              </mc:Choice>
              <mc:Fallback>
                <p:oleObj name="Equação" r:id="rId8" imgW="634680" imgH="203040" progId="Equation.3">
                  <p:embed/>
                  <p:pic>
                    <p:nvPicPr>
                      <p:cNvPr id="0" name="Obje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5733256"/>
                        <a:ext cx="1893888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306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764704"/>
            <a:ext cx="69847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EXERCÍCIOS PROPOSTOS</a:t>
            </a:r>
          </a:p>
          <a:p>
            <a:endParaRPr lang="pt-BR" sz="4000" b="1" dirty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Módulo 12  - Página 112 a 114 </a:t>
            </a:r>
          </a:p>
          <a:p>
            <a:r>
              <a:rPr lang="pt-BR" sz="4000" b="1" dirty="0" smtClean="0">
                <a:solidFill>
                  <a:srgbClr val="002060"/>
                </a:solidFill>
              </a:rPr>
              <a:t>Exercícios:</a:t>
            </a: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221              </a:t>
            </a: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222             </a:t>
            </a: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225            </a:t>
            </a: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231</a:t>
            </a: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232                  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02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1293837" y="2319485"/>
            <a:ext cx="6813376" cy="34747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marL="45720" indent="0">
              <a:buNone/>
            </a:pP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OBRIGADA!!!</a:t>
            </a:r>
            <a:endParaRPr lang="pt-BR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6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750083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 descr="D:\docs\Documents\Meus documentos - INVEST\Meus documentos - Alcantara\Aulas enem\SNOPY MAQUIN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79"/>
            <a:ext cx="3186720" cy="244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65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94596" y="62068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CONGRUÊNCIA DE TRIÂNGULOS</a:t>
            </a:r>
            <a:r>
              <a:rPr lang="pt-BR" sz="4000" b="1" dirty="0" smtClean="0">
                <a:solidFill>
                  <a:srgbClr val="002060"/>
                </a:solidFill>
              </a:rPr>
              <a:t>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8" y="1926772"/>
            <a:ext cx="8430704" cy="3058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91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6" y="908719"/>
            <a:ext cx="8244408" cy="4672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05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94596" y="260648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CASOS DE CONGRUÊNCIA DE TRIÂNGULOS</a:t>
            </a:r>
            <a:r>
              <a:rPr lang="pt-BR" sz="4000" b="1" dirty="0" smtClean="0">
                <a:solidFill>
                  <a:srgbClr val="002060"/>
                </a:solidFill>
              </a:rPr>
              <a:t>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37979"/>
            <a:ext cx="8454343" cy="4666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413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94596" y="260648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CASOS DE CONGRUÊNCIA DE TRIÂNGULOS</a:t>
            </a:r>
            <a:r>
              <a:rPr lang="pt-BR" sz="4000" b="1" dirty="0" smtClean="0">
                <a:solidFill>
                  <a:srgbClr val="002060"/>
                </a:solidFill>
              </a:rPr>
              <a:t>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7" y="1719263"/>
            <a:ext cx="8414915" cy="4456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27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94596" y="260648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CASOS DE CONGRUÊNCIA DE TRIÂNGULOS</a:t>
            </a:r>
            <a:r>
              <a:rPr lang="pt-BR" sz="4000" b="1" dirty="0" smtClean="0">
                <a:solidFill>
                  <a:srgbClr val="002060"/>
                </a:solidFill>
              </a:rPr>
              <a:t>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7837"/>
            <a:ext cx="8398621" cy="44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05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92217" y="188640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CASOS DE CONGRUÊNCIA DE TRIÂNGULOS</a:t>
            </a:r>
            <a:r>
              <a:rPr lang="pt-BR" sz="4000" b="1" dirty="0" smtClean="0">
                <a:solidFill>
                  <a:srgbClr val="002060"/>
                </a:solidFill>
              </a:rPr>
              <a:t>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12079"/>
            <a:ext cx="8460431" cy="302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18" y="4532116"/>
            <a:ext cx="4015393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76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92217" y="188640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CASOS DE CONGRUÊNCIA DE TRIÂNGULOS</a:t>
            </a:r>
            <a:r>
              <a:rPr lang="pt-BR" sz="4000" b="1" dirty="0" smtClean="0">
                <a:solidFill>
                  <a:srgbClr val="002060"/>
                </a:solidFill>
              </a:rPr>
              <a:t>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103316" cy="160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31" y="3068960"/>
            <a:ext cx="7776864" cy="3177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798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461</TotalTime>
  <Words>115</Words>
  <Application>Microsoft Office PowerPoint</Application>
  <PresentationFormat>Apresentação na tela (4:3)</PresentationFormat>
  <Paragraphs>36</Paragraphs>
  <Slides>17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9" baseType="lpstr">
      <vt:lpstr>Adjacência</vt:lpstr>
      <vt:lpstr>Equação</vt:lpstr>
      <vt:lpstr>Aula dia 01/04   Terceirão Colégio Dinâmico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48</cp:revision>
  <dcterms:created xsi:type="dcterms:W3CDTF">2020-03-24T22:02:48Z</dcterms:created>
  <dcterms:modified xsi:type="dcterms:W3CDTF">2020-04-01T00:41:52Z</dcterms:modified>
</cp:coreProperties>
</file>