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3/30/2020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01</a:t>
            </a:r>
            <a:r>
              <a:rPr lang="pt-BR" b="1" dirty="0" smtClean="0">
                <a:solidFill>
                  <a:srgbClr val="FF0000"/>
                </a:solidFill>
              </a:rPr>
              <a:t>/04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Primeiro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5266684" cy="483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4567859" cy="45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484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552" y="404663"/>
            <a:ext cx="6000871" cy="56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24744"/>
            <a:ext cx="4960648" cy="4044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Conector reto 2"/>
          <p:cNvCxnSpPr/>
          <p:nvPr/>
        </p:nvCxnSpPr>
        <p:spPr>
          <a:xfrm flipH="1">
            <a:off x="1907704" y="1611199"/>
            <a:ext cx="1584176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07704" y="3284984"/>
            <a:ext cx="3456384" cy="15121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050325" y="5386165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B0F0"/>
                </a:solidFill>
              </a:rPr>
              <a:t>Verdadeiro, pois AC = 2CD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520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47" y="404664"/>
            <a:ext cx="5832648" cy="42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4604"/>
            <a:ext cx="674214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23465" y="124383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0B0F0"/>
                </a:solidFill>
              </a:rPr>
              <a:t>           Falsa</a:t>
            </a:r>
            <a:endParaRPr lang="en-US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864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38" y="404663"/>
            <a:ext cx="7424663" cy="593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442" y="1268760"/>
            <a:ext cx="6041857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87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60" y="980728"/>
            <a:ext cx="6911423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94596" y="13031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11 –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100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428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5373748" cy="3199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8" y="3717032"/>
            <a:ext cx="6834392" cy="23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599353" y="1157863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72412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94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94596" y="13031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11 –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100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695094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581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30322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25" y="4509120"/>
            <a:ext cx="5613410" cy="210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529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764704"/>
            <a:ext cx="69847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</a:t>
            </a:r>
            <a:r>
              <a:rPr lang="pt-BR" sz="4000" b="1" dirty="0" smtClean="0">
                <a:solidFill>
                  <a:srgbClr val="002060"/>
                </a:solidFill>
              </a:rPr>
              <a:t>11  </a:t>
            </a:r>
            <a:r>
              <a:rPr lang="pt-BR" sz="4000" b="1" dirty="0" smtClean="0">
                <a:solidFill>
                  <a:srgbClr val="002060"/>
                </a:solidFill>
              </a:rPr>
              <a:t>- Página </a:t>
            </a:r>
            <a:r>
              <a:rPr lang="pt-BR" sz="4000" b="1" dirty="0" smtClean="0">
                <a:solidFill>
                  <a:srgbClr val="002060"/>
                </a:solidFill>
              </a:rPr>
              <a:t>100 e 101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Exercícios: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04               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06              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07             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08                  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2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293837" y="2319485"/>
            <a:ext cx="6813376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marL="45720" indent="0">
              <a:buNone/>
            </a:pP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OBRIGADA!!!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5008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4596" y="40466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ÁREA DE TRIÂNGULO</a:t>
            </a:r>
            <a:r>
              <a:rPr lang="pt-BR" sz="4000" b="1" dirty="0" smtClean="0">
                <a:solidFill>
                  <a:srgbClr val="002060"/>
                </a:solidFill>
              </a:rPr>
              <a:t>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687" y="1125482"/>
            <a:ext cx="5344593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91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6661135" cy="5798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591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3949"/>
            <a:ext cx="6552728" cy="562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94596" y="40466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TRIÂNGULOS EQUIVALENTES</a:t>
            </a:r>
            <a:r>
              <a:rPr lang="pt-BR" sz="4000" b="1" dirty="0" smtClean="0">
                <a:solidFill>
                  <a:srgbClr val="002060"/>
                </a:solidFill>
              </a:rPr>
              <a:t>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45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42" y="188640"/>
            <a:ext cx="6746157" cy="6475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140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6908876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200699"/>
            <a:ext cx="3889841" cy="122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264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335" y="838200"/>
            <a:ext cx="5220175" cy="583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94596" y="13031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11 – Pág. 99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9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43" y="515637"/>
            <a:ext cx="5544616" cy="651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56792"/>
            <a:ext cx="4889903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682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270</TotalTime>
  <Words>63</Words>
  <Application>Microsoft Office PowerPoint</Application>
  <PresentationFormat>Apresentação na tela (4:3)</PresentationFormat>
  <Paragraphs>23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Adjacência</vt:lpstr>
      <vt:lpstr>Aula dia 01/04   Primeiro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34</cp:revision>
  <dcterms:created xsi:type="dcterms:W3CDTF">2020-03-24T22:02:48Z</dcterms:created>
  <dcterms:modified xsi:type="dcterms:W3CDTF">2020-03-30T21:04:34Z</dcterms:modified>
</cp:coreProperties>
</file>