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348" r:id="rId4"/>
    <p:sldId id="356" r:id="rId5"/>
    <p:sldId id="357" r:id="rId6"/>
    <p:sldId id="358" r:id="rId7"/>
    <p:sldId id="349" r:id="rId8"/>
    <p:sldId id="361" r:id="rId9"/>
    <p:sldId id="362" r:id="rId10"/>
    <p:sldId id="363" r:id="rId11"/>
    <p:sldId id="29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5/26/2020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27</a:t>
            </a:r>
            <a:r>
              <a:rPr lang="pt-BR" b="1" dirty="0" smtClean="0">
                <a:solidFill>
                  <a:srgbClr val="FF0000"/>
                </a:solidFill>
              </a:rPr>
              <a:t>/05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Segundo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0"/>
            <a:ext cx="6375507" cy="406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51325"/>
            <a:ext cx="3784511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9097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27524" y="1268760"/>
            <a:ext cx="698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u="sng" dirty="0" smtClean="0">
                <a:solidFill>
                  <a:srgbClr val="FF0000"/>
                </a:solidFill>
              </a:rPr>
              <a:t>SEMELHANÇA ENTRE SÓLIDOS</a:t>
            </a:r>
            <a:endParaRPr lang="en-US" sz="80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347594"/>
            <a:ext cx="713926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Quando é que duas figuras são semelhantes ?</a:t>
            </a:r>
            <a:endParaRPr lang="pt-BR" sz="2800" dirty="0"/>
          </a:p>
          <a:p>
            <a:r>
              <a:rPr lang="pt-BR" sz="2800" dirty="0"/>
              <a:t>Duas figuras são semelhantes quando uma é a ampliação da outra.</a:t>
            </a:r>
            <a:br>
              <a:rPr lang="pt-BR" sz="2800" dirty="0"/>
            </a:br>
            <a:r>
              <a:rPr lang="pt-BR" sz="2800" dirty="0"/>
              <a:t>A figura mostra dois quadriláteros semelhantes.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564904"/>
            <a:ext cx="6532160" cy="34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260648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O que é razão de semelhança ?</a:t>
            </a:r>
            <a:endParaRPr lang="pt-BR" sz="2800" dirty="0"/>
          </a:p>
          <a:p>
            <a:pPr algn="just"/>
            <a:r>
              <a:rPr lang="pt-BR" sz="2800" dirty="0"/>
              <a:t>A razão entre duas linhas homólogas (que possuem a mesma posição relativa) de figuras semelhantes é denominada de razão de semelhança.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840" y="2323037"/>
            <a:ext cx="6170255" cy="3957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700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188640"/>
            <a:ext cx="813690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Qual é o valor da razão entre as áreas de duas figuras semelhantes ?</a:t>
            </a:r>
            <a:endParaRPr lang="pt-BR" sz="2800" dirty="0"/>
          </a:p>
          <a:p>
            <a:pPr algn="just"/>
            <a:r>
              <a:rPr lang="pt-BR" sz="2800" dirty="0"/>
              <a:t>A razão entre as áreas de figuras semelhantes é igual ao quadrado da razão de semelhança</a:t>
            </a:r>
            <a:r>
              <a:rPr lang="pt-BR" sz="3200" dirty="0"/>
              <a:t>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73004"/>
            <a:ext cx="6067222" cy="4516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86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9512" y="404664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/>
              <a:t>Qual é o valor da razão entre os volumes de duas figuras semelhantes ?</a:t>
            </a:r>
            <a:endParaRPr lang="pt-BR" sz="2800" dirty="0"/>
          </a:p>
          <a:p>
            <a:pPr algn="just"/>
            <a:r>
              <a:rPr lang="pt-BR" sz="2800" dirty="0"/>
              <a:t>A razão entre os volumes de figuras semelhantes é igual ao cubo da razão de semelhança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426" y="2348880"/>
            <a:ext cx="5265083" cy="400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2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29368" y="0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83</a:t>
            </a:r>
            <a:r>
              <a:rPr lang="pt-BR" sz="4000" b="1" u="sng" dirty="0" smtClean="0">
                <a:solidFill>
                  <a:srgbClr val="FF0000"/>
                </a:solidFill>
              </a:rPr>
              <a:t>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</a:t>
            </a:r>
            <a:r>
              <a:rPr lang="pt-BR" sz="4000" b="1" u="sng" dirty="0" smtClean="0">
                <a:solidFill>
                  <a:srgbClr val="FF0000"/>
                </a:solidFill>
              </a:rPr>
              <a:t>97</a:t>
            </a:r>
            <a:r>
              <a:rPr lang="pt-BR" sz="4000" b="1" u="sng" dirty="0" smtClean="0">
                <a:solidFill>
                  <a:srgbClr val="FF0000"/>
                </a:solidFill>
              </a:rPr>
              <a:t>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707886"/>
            <a:ext cx="5615048" cy="5783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95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4816748" cy="385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702504"/>
            <a:ext cx="3663080" cy="4324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6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49" y="-5858"/>
            <a:ext cx="630883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140968"/>
            <a:ext cx="3643682" cy="350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80078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1660</TotalTime>
  <Words>42</Words>
  <Application>Microsoft Office PowerPoint</Application>
  <PresentationFormat>Apresentação na tela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Adjacência</vt:lpstr>
      <vt:lpstr>Aula dia 27/05   Segundo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159</cp:revision>
  <dcterms:created xsi:type="dcterms:W3CDTF">2020-03-24T22:02:48Z</dcterms:created>
  <dcterms:modified xsi:type="dcterms:W3CDTF">2020-05-26T18:52:43Z</dcterms:modified>
</cp:coreProperties>
</file>