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336" r:id="rId3"/>
    <p:sldId id="334" r:id="rId4"/>
    <p:sldId id="35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5/25/2020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</a:t>
            </a:r>
            <a:r>
              <a:rPr lang="pt-BR" b="1" smtClean="0">
                <a:solidFill>
                  <a:srgbClr val="FF0000"/>
                </a:solidFill>
              </a:rPr>
              <a:t>dia </a:t>
            </a:r>
            <a:r>
              <a:rPr lang="pt-BR" b="1" smtClean="0">
                <a:solidFill>
                  <a:srgbClr val="FF0000"/>
                </a:solidFill>
              </a:rPr>
              <a:t>25</a:t>
            </a:r>
            <a:r>
              <a:rPr lang="pt-BR" b="1" smtClean="0">
                <a:solidFill>
                  <a:srgbClr val="FF0000"/>
                </a:solidFill>
              </a:rPr>
              <a:t>/05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Primeiro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67544" y="1628800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TEOREMA DE TALES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73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3921"/>
            <a:ext cx="7879939" cy="619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82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23  - Páginas 95 </a:t>
            </a: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r>
              <a:rPr lang="pt-BR" sz="4000" b="1" dirty="0" smtClean="0">
                <a:solidFill>
                  <a:srgbClr val="002060"/>
                </a:solidFill>
              </a:rPr>
              <a:t>06		</a:t>
            </a:r>
            <a:r>
              <a:rPr lang="pt-BR" sz="4000" b="1" dirty="0">
                <a:solidFill>
                  <a:srgbClr val="002060"/>
                </a:solidFill>
              </a:rPr>
              <a:t>0</a:t>
            </a:r>
            <a:r>
              <a:rPr lang="pt-BR" sz="4000" b="1" dirty="0" smtClean="0">
                <a:solidFill>
                  <a:srgbClr val="002060"/>
                </a:solidFill>
              </a:rPr>
              <a:t>9		10	</a:t>
            </a:r>
            <a:r>
              <a:rPr lang="pt-BR" sz="4000" b="1" dirty="0">
                <a:solidFill>
                  <a:srgbClr val="002060"/>
                </a:solidFill>
              </a:rPr>
              <a:t> </a:t>
            </a:r>
            <a:r>
              <a:rPr lang="pt-BR" sz="4000" b="1" dirty="0" smtClean="0">
                <a:solidFill>
                  <a:srgbClr val="002060"/>
                </a:solidFill>
              </a:rPr>
              <a:t> 11</a:t>
            </a:r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		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1328</TotalTime>
  <Words>25</Words>
  <Application>Microsoft Office PowerPoint</Application>
  <PresentationFormat>Apresentação na tela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Adjacência</vt:lpstr>
      <vt:lpstr>Aula dia 25/05   Primeiro ano Colégio Dinâmico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182</cp:revision>
  <dcterms:created xsi:type="dcterms:W3CDTF">2020-03-24T22:02:48Z</dcterms:created>
  <dcterms:modified xsi:type="dcterms:W3CDTF">2020-05-25T17:54:25Z</dcterms:modified>
</cp:coreProperties>
</file>