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336" r:id="rId3"/>
    <p:sldId id="334" r:id="rId4"/>
    <p:sldId id="354" r:id="rId5"/>
    <p:sldId id="360" r:id="rId6"/>
    <p:sldId id="361" r:id="rId7"/>
    <p:sldId id="362" r:id="rId8"/>
    <p:sldId id="339" r:id="rId9"/>
    <p:sldId id="363" r:id="rId10"/>
    <p:sldId id="366" r:id="rId11"/>
    <p:sldId id="364" r:id="rId12"/>
    <p:sldId id="3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5/17/2020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18</a:t>
            </a:r>
            <a:r>
              <a:rPr lang="pt-BR" b="1" dirty="0" smtClean="0">
                <a:solidFill>
                  <a:srgbClr val="FF0000"/>
                </a:solidFill>
              </a:rPr>
              <a:t>/05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Terceiro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112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6289" y="15739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23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90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Nº </a:t>
            </a:r>
            <a:r>
              <a:rPr lang="pt-BR" sz="4000" b="1" u="sng" dirty="0" smtClean="0">
                <a:solidFill>
                  <a:srgbClr val="FF0000"/>
                </a:solidFill>
              </a:rPr>
              <a:t>443</a:t>
            </a:r>
            <a:endParaRPr lang="pt-BR" sz="4000" b="1" u="sng" dirty="0" smtClean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49646"/>
            <a:ext cx="5328592" cy="5559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8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6289" y="15739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23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90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Nº </a:t>
            </a:r>
            <a:r>
              <a:rPr lang="pt-BR" sz="4000" b="1" u="sng" dirty="0" smtClean="0">
                <a:solidFill>
                  <a:srgbClr val="FF0000"/>
                </a:solidFill>
              </a:rPr>
              <a:t>444</a:t>
            </a:r>
            <a:endParaRPr lang="pt-BR" sz="4000" b="1" u="sng" dirty="0" smtClean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" y="865280"/>
            <a:ext cx="5946385" cy="565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556792"/>
            <a:ext cx="3672662" cy="456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6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6289" y="15739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23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90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Nº </a:t>
            </a:r>
            <a:r>
              <a:rPr lang="pt-BR" sz="4000" b="1" u="sng" dirty="0" smtClean="0">
                <a:solidFill>
                  <a:srgbClr val="FF0000"/>
                </a:solidFill>
              </a:rPr>
              <a:t>445</a:t>
            </a:r>
            <a:endParaRPr lang="pt-BR" sz="4000" b="1" u="sng" dirty="0" smtClean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217" y="882614"/>
            <a:ext cx="5040560" cy="578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85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0051" y="371245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RELAÇÕES MÉTRICAS NA CIRCUNFERÊNCIA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7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" y="764703"/>
            <a:ext cx="8359951" cy="5760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2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4" y="620688"/>
            <a:ext cx="8225269" cy="5776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4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8" y="404664"/>
            <a:ext cx="8311529" cy="6120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93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8280920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24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79764"/>
            <a:ext cx="7992888" cy="5533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86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6289" y="15739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23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90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Nº </a:t>
            </a:r>
            <a:r>
              <a:rPr lang="pt-BR" sz="4000" b="1" u="sng" dirty="0" smtClean="0">
                <a:solidFill>
                  <a:srgbClr val="FF0000"/>
                </a:solidFill>
              </a:rPr>
              <a:t>441</a:t>
            </a:r>
            <a:endParaRPr lang="pt-BR" sz="4000" b="1" u="sng" dirty="0" smtClean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958" y="959752"/>
            <a:ext cx="5425306" cy="563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5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6289" y="15739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23 </a:t>
            </a:r>
            <a:r>
              <a:rPr lang="pt-BR" sz="4000" b="1" u="sng" dirty="0" smtClean="0">
                <a:solidFill>
                  <a:srgbClr val="FF0000"/>
                </a:solidFill>
              </a:rPr>
              <a:t>- PÁG. </a:t>
            </a:r>
            <a:r>
              <a:rPr lang="pt-BR" sz="4000" b="1" u="sng" dirty="0" smtClean="0">
                <a:solidFill>
                  <a:srgbClr val="FF0000"/>
                </a:solidFill>
              </a:rPr>
              <a:t>90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Nº </a:t>
            </a:r>
            <a:r>
              <a:rPr lang="pt-BR" sz="4000" b="1" u="sng" dirty="0" smtClean="0">
                <a:solidFill>
                  <a:srgbClr val="FF0000"/>
                </a:solidFill>
              </a:rPr>
              <a:t>442</a:t>
            </a:r>
            <a:endParaRPr lang="pt-BR" sz="4000" b="1" u="sng" dirty="0" smtClean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052736"/>
            <a:ext cx="442917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554846"/>
            <a:ext cx="4320480" cy="3386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146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1441</TotalTime>
  <Words>56</Words>
  <Application>Microsoft Office PowerPoint</Application>
  <PresentationFormat>Apresentação na tela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Adjacência</vt:lpstr>
      <vt:lpstr>Aula dia 18/05   Terceiro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196</cp:revision>
  <dcterms:created xsi:type="dcterms:W3CDTF">2020-03-24T22:02:48Z</dcterms:created>
  <dcterms:modified xsi:type="dcterms:W3CDTF">2020-05-17T16:52:04Z</dcterms:modified>
</cp:coreProperties>
</file>