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959C846E-476A-463E-98D9-DAB20184D618}" type="slidenum">
              <a:rPr lang="pt-BR" smtClean="0"/>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959C846E-476A-463E-98D9-DAB20184D618}"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959C846E-476A-463E-98D9-DAB20184D618}"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959C846E-476A-463E-98D9-DAB20184D618}"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959C846E-476A-463E-98D9-DAB20184D618}" type="slidenum">
              <a:rPr lang="pt-BR" smtClean="0"/>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959C846E-476A-463E-98D9-DAB20184D618}"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959C846E-476A-463E-98D9-DAB20184D618}"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959C846E-476A-463E-98D9-DAB20184D618}"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959C846E-476A-463E-98D9-DAB20184D618}" type="slidenum">
              <a:rPr lang="pt-BR" smtClean="0"/>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959C846E-476A-463E-98D9-DAB20184D618}"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extLst/>
          </a:lstStyle>
          <a:p>
            <a:fld id="{CA099B78-5B1A-4D3E-A561-4808D79EDF6E}" type="datetimeFigureOut">
              <a:rPr lang="pt-BR" smtClean="0"/>
              <a:t>12/05/2020</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959C846E-476A-463E-98D9-DAB20184D618}" type="slidenum">
              <a:rPr lang="pt-BR" smtClean="0"/>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A099B78-5B1A-4D3E-A561-4808D79EDF6E}" type="datetimeFigureOut">
              <a:rPr lang="pt-BR" smtClean="0"/>
              <a:t>12/05/2020</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59C846E-476A-463E-98D9-DAB20184D618}" type="slidenum">
              <a:rPr lang="pt-BR" smtClean="0"/>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normAutofit/>
          </a:bodyPr>
          <a:lstStyle/>
          <a:p>
            <a:pPr algn="ctr"/>
            <a:r>
              <a:rPr lang="pt-BR" sz="8000" dirty="0" smtClean="0">
                <a:latin typeface="Algerian" pitchFamily="82" charset="0"/>
              </a:rPr>
              <a:t>MONTEIRO LOBATO</a:t>
            </a:r>
          </a:p>
          <a:p>
            <a:pPr algn="ctr"/>
            <a:endParaRPr lang="pt-BR" sz="8000" dirty="0">
              <a:latin typeface="Algerian" pitchFamily="82" charset="0"/>
            </a:endParaRPr>
          </a:p>
          <a:p>
            <a:pPr algn="ctr"/>
            <a:endParaRPr lang="pt-BR" sz="8000" dirty="0" smtClean="0">
              <a:latin typeface="Algerian" pitchFamily="82" charset="0"/>
            </a:endParaRPr>
          </a:p>
          <a:p>
            <a:pPr algn="r"/>
            <a:r>
              <a:rPr lang="pt-BR" sz="2800" dirty="0" smtClean="0">
                <a:latin typeface="Algerian" pitchFamily="82" charset="0"/>
              </a:rPr>
              <a:t>PROFESSORA: Adriana </a:t>
            </a:r>
            <a:r>
              <a:rPr lang="pt-BR" sz="2800" dirty="0" err="1" smtClean="0">
                <a:latin typeface="Algerian" pitchFamily="82" charset="0"/>
              </a:rPr>
              <a:t>sussa</a:t>
            </a:r>
            <a:endParaRPr lang="pt-BR" sz="2800" dirty="0">
              <a:latin typeface="Algerian" pitchFamily="82" charset="0"/>
            </a:endParaRPr>
          </a:p>
        </p:txBody>
      </p:sp>
    </p:spTree>
    <p:extLst>
      <p:ext uri="{BB962C8B-B14F-4D97-AF65-F5344CB8AC3E}">
        <p14:creationId xmlns:p14="http://schemas.microsoft.com/office/powerpoint/2010/main" val="2495654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O início do século XX – II - ppt carregar"/>
          <p:cNvPicPr/>
          <p:nvPr/>
        </p:nvPicPr>
        <p:blipFill rotWithShape="1">
          <a:blip r:embed="rId2">
            <a:extLst>
              <a:ext uri="{28A0092B-C50C-407E-A947-70E740481C1C}">
                <a14:useLocalDpi xmlns:a14="http://schemas.microsoft.com/office/drawing/2010/main" val="0"/>
              </a:ext>
            </a:extLst>
          </a:blip>
          <a:srcRect l="1648" t="10604" r="42353" b="12350"/>
          <a:stretch/>
        </p:blipFill>
        <p:spPr bwMode="auto">
          <a:xfrm>
            <a:off x="690704" y="476672"/>
            <a:ext cx="7769728" cy="57606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530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Pré modernismo"/>
          <p:cNvPicPr/>
          <p:nvPr/>
        </p:nvPicPr>
        <p:blipFill rotWithShape="1">
          <a:blip r:embed="rId2">
            <a:extLst>
              <a:ext uri="{28A0092B-C50C-407E-A947-70E740481C1C}">
                <a14:useLocalDpi xmlns:a14="http://schemas.microsoft.com/office/drawing/2010/main" val="0"/>
              </a:ext>
            </a:extLst>
          </a:blip>
          <a:srcRect t="20542"/>
          <a:stretch/>
        </p:blipFill>
        <p:spPr bwMode="auto">
          <a:xfrm>
            <a:off x="395536" y="404664"/>
            <a:ext cx="8424936" cy="6120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3894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Literatura Pré-modernismo. - ppt carregar"/>
          <p:cNvPicPr/>
          <p:nvPr/>
        </p:nvPicPr>
        <p:blipFill rotWithShape="1">
          <a:blip r:embed="rId2">
            <a:extLst>
              <a:ext uri="{28A0092B-C50C-407E-A947-70E740481C1C}">
                <a14:useLocalDpi xmlns:a14="http://schemas.microsoft.com/office/drawing/2010/main" val="0"/>
              </a:ext>
            </a:extLst>
          </a:blip>
          <a:srcRect l="4828" t="8942" r="4623" b="10048"/>
          <a:stretch/>
        </p:blipFill>
        <p:spPr bwMode="auto">
          <a:xfrm>
            <a:off x="323528" y="476672"/>
            <a:ext cx="8424936" cy="59766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5963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Questões de Concursos e Perguntas de Concursos Públicos- Aprova ..."/>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496944" cy="6120680"/>
          </a:xfrm>
          <a:prstGeom prst="rect">
            <a:avLst/>
          </a:prstGeom>
          <a:noFill/>
          <a:ln>
            <a:noFill/>
          </a:ln>
        </p:spPr>
      </p:pic>
    </p:spTree>
    <p:extLst>
      <p:ext uri="{BB962C8B-B14F-4D97-AF65-F5344CB8AC3E}">
        <p14:creationId xmlns:p14="http://schemas.microsoft.com/office/powerpoint/2010/main" val="361634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Negrinha, Monteiro Lobato - Lição Prática"/>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24936" cy="6120680"/>
          </a:xfrm>
          <a:prstGeom prst="rect">
            <a:avLst/>
          </a:prstGeom>
          <a:noFill/>
          <a:ln>
            <a:noFill/>
          </a:ln>
        </p:spPr>
      </p:pic>
    </p:spTree>
    <p:extLst>
      <p:ext uri="{BB962C8B-B14F-4D97-AF65-F5344CB8AC3E}">
        <p14:creationId xmlns:p14="http://schemas.microsoft.com/office/powerpoint/2010/main" val="185381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Pré-Modernismo: Urupês, Jeca Tatu, Monteiro Lobato | vir-a-ser"/>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92696"/>
            <a:ext cx="3096344" cy="5328592"/>
          </a:xfrm>
          <a:prstGeom prst="rect">
            <a:avLst/>
          </a:prstGeom>
          <a:noFill/>
          <a:ln>
            <a:noFill/>
          </a:ln>
        </p:spPr>
      </p:pic>
      <p:pic>
        <p:nvPicPr>
          <p:cNvPr id="5" name="Imagem 4" descr="Pré-modernismo | Educa Mais Brasil"/>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4176464" cy="5616624"/>
          </a:xfrm>
          <a:prstGeom prst="rect">
            <a:avLst/>
          </a:prstGeom>
          <a:noFill/>
          <a:ln>
            <a:noFill/>
          </a:ln>
        </p:spPr>
      </p:pic>
    </p:spTree>
    <p:extLst>
      <p:ext uri="{BB962C8B-B14F-4D97-AF65-F5344CB8AC3E}">
        <p14:creationId xmlns:p14="http://schemas.microsoft.com/office/powerpoint/2010/main" val="28217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MinibiblioteCaldas: Monteiro Lobato, pai da literatura infantil"/>
          <p:cNvPicPr/>
          <p:nvPr/>
        </p:nvPicPr>
        <p:blipFill rotWithShape="1">
          <a:blip r:embed="rId2">
            <a:extLst>
              <a:ext uri="{28A0092B-C50C-407E-A947-70E740481C1C}">
                <a14:useLocalDpi xmlns:a14="http://schemas.microsoft.com/office/drawing/2010/main" val="0"/>
              </a:ext>
            </a:extLst>
          </a:blip>
          <a:srcRect t="3802" r="1719"/>
          <a:stretch/>
        </p:blipFill>
        <p:spPr bwMode="auto">
          <a:xfrm>
            <a:off x="323528" y="404664"/>
            <a:ext cx="8424936" cy="6048672"/>
          </a:xfrm>
          <a:prstGeom prst="rect">
            <a:avLst/>
          </a:prstGeom>
          <a:noFill/>
          <a:ln>
            <a:noFill/>
          </a:ln>
        </p:spPr>
      </p:pic>
    </p:spTree>
    <p:extLst>
      <p:ext uri="{BB962C8B-B14F-4D97-AF65-F5344CB8AC3E}">
        <p14:creationId xmlns:p14="http://schemas.microsoft.com/office/powerpoint/2010/main" val="990036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a:p>
        </p:txBody>
      </p:sp>
    </p:spTree>
    <p:extLst>
      <p:ext uri="{BB962C8B-B14F-4D97-AF65-F5344CB8AC3E}">
        <p14:creationId xmlns:p14="http://schemas.microsoft.com/office/powerpoint/2010/main" val="928020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Prêmio Monteiro Lobato vai reconhecer escritores e ilustradores de ..."/>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5400600" cy="5261699"/>
          </a:xfrm>
          <a:prstGeom prst="rect">
            <a:avLst/>
          </a:prstGeom>
          <a:noFill/>
          <a:ln>
            <a:noFill/>
          </a:ln>
        </p:spPr>
      </p:pic>
      <p:pic>
        <p:nvPicPr>
          <p:cNvPr id="5" name="Imagem 4" descr="Narinha: A vida de Lobato"/>
          <p:cNvPicPr/>
          <p:nvPr/>
        </p:nvPicPr>
        <p:blipFill>
          <a:blip r:embed="rId3">
            <a:extLst>
              <a:ext uri="{28A0092B-C50C-407E-A947-70E740481C1C}">
                <a14:useLocalDpi xmlns:a14="http://schemas.microsoft.com/office/drawing/2010/main" val="0"/>
              </a:ext>
            </a:extLst>
          </a:blip>
          <a:srcRect/>
          <a:stretch>
            <a:fillRect/>
          </a:stretch>
        </p:blipFill>
        <p:spPr bwMode="auto">
          <a:xfrm>
            <a:off x="6507018" y="332656"/>
            <a:ext cx="2384425" cy="3508375"/>
          </a:xfrm>
          <a:prstGeom prst="rect">
            <a:avLst/>
          </a:prstGeom>
          <a:noFill/>
          <a:ln>
            <a:noFill/>
          </a:ln>
        </p:spPr>
      </p:pic>
      <p:pic>
        <p:nvPicPr>
          <p:cNvPr id="6" name="Imagem 5" descr="Monteiro Lobato – Wikipédia, a enciclopédia livre"/>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501008"/>
            <a:ext cx="1903095" cy="2865120"/>
          </a:xfrm>
          <a:prstGeom prst="rect">
            <a:avLst/>
          </a:prstGeom>
          <a:noFill/>
          <a:ln>
            <a:noFill/>
          </a:ln>
        </p:spPr>
      </p:pic>
    </p:spTree>
    <p:extLst>
      <p:ext uri="{BB962C8B-B14F-4D97-AF65-F5344CB8AC3E}">
        <p14:creationId xmlns:p14="http://schemas.microsoft.com/office/powerpoint/2010/main" val="268285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normAutofit lnSpcReduction="10000"/>
          </a:bodyPr>
          <a:lstStyle/>
          <a:p>
            <a:pPr algn="ctr"/>
            <a:r>
              <a:rPr lang="pt-BR" b="1" dirty="0"/>
              <a:t>N</a:t>
            </a:r>
            <a:r>
              <a:rPr lang="pt-BR" b="1" dirty="0" smtClean="0"/>
              <a:t>ASCEU </a:t>
            </a:r>
            <a:r>
              <a:rPr lang="pt-BR" b="1" dirty="0"/>
              <a:t>EM 18 DE ABRIL DE 1882, NA CIDADE DE TAUBATÉ, INTERIOR DE SÃO PAULO.</a:t>
            </a:r>
            <a:r>
              <a:rPr lang="pt-BR" dirty="0"/>
              <a:t/>
            </a:r>
            <a:br>
              <a:rPr lang="pt-BR" dirty="0"/>
            </a:br>
            <a:endParaRPr lang="pt-BR" dirty="0"/>
          </a:p>
          <a:p>
            <a:pPr algn="just"/>
            <a:r>
              <a:rPr lang="pt-BR" dirty="0" smtClean="0"/>
              <a:t>ALFABETIZADO </a:t>
            </a:r>
            <a:r>
              <a:rPr lang="pt-BR" dirty="0"/>
              <a:t>PELA MÃE, LOGO DESPERTOU O GOSTO PELA LEITURA, LENDO TODOS OS LIVROS INFANTIS DA BIBLIOTECA DE SEU AVÔ, O VISCONDE DE TREMEMBÉ.</a:t>
            </a:r>
            <a:br>
              <a:rPr lang="pt-BR" dirty="0"/>
            </a:br>
            <a:endParaRPr lang="pt-BR" dirty="0"/>
          </a:p>
          <a:p>
            <a:pPr algn="just"/>
            <a:r>
              <a:rPr lang="pt-BR" dirty="0" smtClean="0"/>
              <a:t>REGISTRADO </a:t>
            </a:r>
            <a:r>
              <a:rPr lang="pt-BR" dirty="0"/>
              <a:t>COM O NOME DE JOSÉ RENATO MONTEIRO LOBATO, RESOLVE MUDAR DE NOME, POIS QUERIA USAR UMA BENGALA, QUE ERA DE SEU PAI, QUE HAVIA FALECIDO. A BENGALA TINHA AS INICIAIS J.B.M.L GRAVADAS NO TOPO DO CASTÃO, ENTÃO MUDOU DE NOME, PASSOU A SE CHAMAR JOSÉ BENTO, ASSIM AS SUAS INICIAIS FICAVAM IGUAIS ÀS DO PAI.</a:t>
            </a:r>
          </a:p>
          <a:p>
            <a:pPr algn="just"/>
            <a:endParaRPr lang="pt-BR" dirty="0"/>
          </a:p>
        </p:txBody>
      </p:sp>
    </p:spTree>
    <p:extLst>
      <p:ext uri="{BB962C8B-B14F-4D97-AF65-F5344CB8AC3E}">
        <p14:creationId xmlns:p14="http://schemas.microsoft.com/office/powerpoint/2010/main" val="46860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pPr algn="ctr"/>
            <a:r>
              <a:rPr lang="pt-BR" b="1" dirty="0"/>
              <a:t>FORMADO EM DIREITO, ATUOU COMO PROMOTOR </a:t>
            </a:r>
            <a:r>
              <a:rPr lang="pt-BR" b="1" dirty="0" smtClean="0"/>
              <a:t>PÚBLICO</a:t>
            </a:r>
          </a:p>
          <a:p>
            <a:pPr algn="just"/>
            <a:r>
              <a:rPr lang="pt-BR" dirty="0"/>
              <a:t/>
            </a:r>
            <a:br>
              <a:rPr lang="pt-BR" dirty="0"/>
            </a:br>
            <a:r>
              <a:rPr lang="pt-BR" dirty="0"/>
              <a:t>FORMADO EM DIREITO, ATUOU COMO PROMOTOR PÚBLICO. APÓS RECEBER HERANÇA DEIXADA PELO AVÔ (FAZENDA) TORNOU-SE FAZENDEIRO.  DIANTE DE UM NOVO ESTILO DE VIDA, LOBATO PASSOU A PUBLICAR SEUS PRIMEIROS CONTOS EM JORNAIS E REVISTAS</a:t>
            </a:r>
            <a:r>
              <a:rPr lang="pt-BR" dirty="0" smtClean="0"/>
              <a:t>.</a:t>
            </a:r>
          </a:p>
          <a:p>
            <a:pPr algn="just"/>
            <a:r>
              <a:rPr lang="pt-BR" dirty="0" smtClean="0"/>
              <a:t>VENDEU </a:t>
            </a:r>
            <a:r>
              <a:rPr lang="pt-BR" dirty="0"/>
              <a:t>A FAZENDA E </a:t>
            </a:r>
            <a:r>
              <a:rPr lang="pt-BR" dirty="0" smtClean="0"/>
              <a:t>INSTALOU-SE </a:t>
            </a:r>
            <a:r>
              <a:rPr lang="pt-BR" dirty="0"/>
              <a:t>NA CAPITAL PAULISTA. COM O DINHEIRO DA VENDA DA FAZENDA, LOBATO VIROU DEFINITIVAMENTE UM ESCRITOR-JORNALISTA. </a:t>
            </a:r>
            <a:endParaRPr lang="pt-BR" dirty="0"/>
          </a:p>
        </p:txBody>
      </p:sp>
    </p:spTree>
    <p:extLst>
      <p:ext uri="{BB962C8B-B14F-4D97-AF65-F5344CB8AC3E}">
        <p14:creationId xmlns:p14="http://schemas.microsoft.com/office/powerpoint/2010/main" val="1552612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normAutofit lnSpcReduction="10000"/>
          </a:bodyPr>
          <a:lstStyle/>
          <a:p>
            <a:pPr algn="just"/>
            <a:r>
              <a:rPr lang="pt-BR" dirty="0" smtClean="0"/>
              <a:t>ESCREVEU</a:t>
            </a:r>
            <a:r>
              <a:rPr lang="pt-BR" dirty="0"/>
              <a:t>, NESSE PERÍODO, SUA PRIMEIRA HISTÓRIA INFANTIL, A MENINA DO NARIZINHO ARREBITADO. O LIVRINHO, LANÇADO NO NATAL DE 1920, FEZ O MAIOR SUCESSO. DALI NASCERAM OUTROS EPISÓDIOS, TENDO SEMPRE COMO PERSONAGENS DONA BENTA, PEDRINHO, NARIZINHO, TIA NASTÁCIA E, É CLARO, </a:t>
            </a:r>
            <a:r>
              <a:rPr lang="pt-BR" dirty="0" smtClean="0"/>
              <a:t>EMÍLIA</a:t>
            </a:r>
            <a:r>
              <a:rPr lang="pt-BR" dirty="0"/>
              <a:t>, A BONECA MAIS ESPERTA DO PLANETA</a:t>
            </a:r>
            <a:r>
              <a:rPr lang="pt-BR" dirty="0" smtClean="0"/>
              <a:t>.</a:t>
            </a:r>
          </a:p>
          <a:p>
            <a:pPr algn="just"/>
            <a:endParaRPr lang="pt-BR" dirty="0" smtClean="0"/>
          </a:p>
          <a:p>
            <a:pPr algn="just"/>
            <a:r>
              <a:rPr lang="pt-BR" dirty="0"/>
              <a:t>M 1927, LOBATO ASSUMIU UM CARGO DO GOVERNO EM NOVA IORQUE E PARTIU PARA OS ESTADOS UNIDOS. DURANTE QUATRO ANOS, ACOMPANHOU DE PERTO AS INOVAÇÕES TECNOLÓGICAS DA NAÇÃO MAIS DESENVOLVIDA DO PLANETA. ESCREVIA RELATÓRIOS DETALHADOS QUE APRESENTAVAM SOLUÇÕES PARA NOSSOS PROBLEMAS. FALOU SOBRE BORRACHA, CHICLETE E ECOLOGIA.</a:t>
            </a:r>
            <a:endParaRPr lang="pt-BR" dirty="0"/>
          </a:p>
        </p:txBody>
      </p:sp>
    </p:spTree>
    <p:extLst>
      <p:ext uri="{BB962C8B-B14F-4D97-AF65-F5344CB8AC3E}">
        <p14:creationId xmlns:p14="http://schemas.microsoft.com/office/powerpoint/2010/main" val="664305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r>
              <a:rPr lang="pt-BR" dirty="0" smtClean="0"/>
              <a:t>COMO </a:t>
            </a:r>
            <a:r>
              <a:rPr lang="pt-BR" dirty="0"/>
              <a:t>ELE NÃO TINHA MEDO DE ENFRENTAR ADVERSÁRIOS PODEROSOS, FAZIA CRÍTICAS AO GOVERNO EM SEUS TEXTOS E FOI PRESO NA ÉPOCA DA DITADURA POR 3 MESES.</a:t>
            </a:r>
            <a:br>
              <a:rPr lang="pt-BR" dirty="0"/>
            </a:br>
            <a:endParaRPr lang="pt-BR" dirty="0"/>
          </a:p>
          <a:p>
            <a:r>
              <a:rPr lang="pt-BR" dirty="0" smtClean="0"/>
              <a:t>LOBATO </a:t>
            </a:r>
            <a:r>
              <a:rPr lang="pt-BR" dirty="0"/>
              <a:t>ESTAVA EM LIBERDADE, MAS ENFRENTAVA UMA DAS FASES MAIS DIFÍCEIS DE SUA VIDA. PERDEU EDGAR, O FILHO MAIS VELHO, PRESENCIOU O PROCESSO DE FALÊNCIA DE SUAS EMPRESAS E, O QUE FOI PIOR, SOFREU COM A CENSURA DA DITADURA E RESOLVEU IR PARA ARGENTINA PASSAR UM TEMPO POR LÁ.</a:t>
            </a:r>
          </a:p>
          <a:p>
            <a:endParaRPr lang="pt-BR" dirty="0"/>
          </a:p>
        </p:txBody>
      </p:sp>
    </p:spTree>
    <p:extLst>
      <p:ext uri="{BB962C8B-B14F-4D97-AF65-F5344CB8AC3E}">
        <p14:creationId xmlns:p14="http://schemas.microsoft.com/office/powerpoint/2010/main" val="3729800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a:p>
        </p:txBody>
      </p:sp>
      <p:pic>
        <p:nvPicPr>
          <p:cNvPr id="4" name="Imagem 3" descr="Monteiro Lobato"/>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48680"/>
            <a:ext cx="4876800" cy="2560320"/>
          </a:xfrm>
          <a:prstGeom prst="rect">
            <a:avLst/>
          </a:prstGeom>
          <a:noFill/>
          <a:ln>
            <a:noFill/>
          </a:ln>
        </p:spPr>
      </p:pic>
      <p:pic>
        <p:nvPicPr>
          <p:cNvPr id="6" name="Imagem 5" descr="Monteiro Lobato"/>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84984"/>
            <a:ext cx="4876800" cy="3142615"/>
          </a:xfrm>
          <a:prstGeom prst="rect">
            <a:avLst/>
          </a:prstGeom>
          <a:noFill/>
          <a:ln>
            <a:noFill/>
          </a:ln>
        </p:spPr>
      </p:pic>
      <p:pic>
        <p:nvPicPr>
          <p:cNvPr id="7" name="Imagem 6" descr="Templo Cultural Delfos: Monteiro Lobato - o herói civil da ..."/>
          <p:cNvPicPr/>
          <p:nvPr/>
        </p:nvPicPr>
        <p:blipFill>
          <a:blip r:embed="rId4">
            <a:extLst>
              <a:ext uri="{28A0092B-C50C-407E-A947-70E740481C1C}">
                <a14:useLocalDpi xmlns:a14="http://schemas.microsoft.com/office/drawing/2010/main" val="0"/>
              </a:ext>
            </a:extLst>
          </a:blip>
          <a:srcRect/>
          <a:stretch>
            <a:fillRect/>
          </a:stretch>
        </p:blipFill>
        <p:spPr bwMode="auto">
          <a:xfrm>
            <a:off x="323528" y="548680"/>
            <a:ext cx="3495040" cy="5697969"/>
          </a:xfrm>
          <a:prstGeom prst="rect">
            <a:avLst/>
          </a:prstGeom>
          <a:noFill/>
          <a:ln>
            <a:noFill/>
          </a:ln>
        </p:spPr>
      </p:pic>
    </p:spTree>
    <p:extLst>
      <p:ext uri="{BB962C8B-B14F-4D97-AF65-F5344CB8AC3E}">
        <p14:creationId xmlns:p14="http://schemas.microsoft.com/office/powerpoint/2010/main" val="3663198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lstStyle/>
          <a:p>
            <a:endParaRPr lang="pt-BR" dirty="0" smtClean="0"/>
          </a:p>
          <a:p>
            <a:endParaRPr lang="pt-BR" dirty="0"/>
          </a:p>
          <a:p>
            <a:endParaRPr lang="pt-BR" dirty="0" smtClean="0"/>
          </a:p>
          <a:p>
            <a:r>
              <a:rPr lang="pt-BR" dirty="0" smtClean="0"/>
              <a:t>NO </a:t>
            </a:r>
            <a:r>
              <a:rPr lang="pt-BR" dirty="0"/>
              <a:t>DIA 4 DE JULHO DE 1948, VIROU “GÁS INTELIGENTE” - O MODO COMO COSTUMAVA DEFINIR A MORTE. FOI-SE AOS 66 ANOS DE IDADE, DEIXANDO IMENSA OBRA PARA CRIANÇAS, JOVENS E ADULTOS, E O EXEMPLO DE QUEM PASSOU A EXISTÊNCIA SOB A MARCA DO INCONFORMISMO.</a:t>
            </a:r>
            <a:endParaRPr lang="pt-BR" dirty="0"/>
          </a:p>
        </p:txBody>
      </p:sp>
    </p:spTree>
    <p:extLst>
      <p:ext uri="{BB962C8B-B14F-4D97-AF65-F5344CB8AC3E}">
        <p14:creationId xmlns:p14="http://schemas.microsoft.com/office/powerpoint/2010/main" val="161947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4664"/>
            <a:ext cx="8424936" cy="6048672"/>
          </a:xfrm>
        </p:spPr>
        <p:txBody>
          <a:bodyPr>
            <a:normAutofit/>
          </a:bodyPr>
          <a:lstStyle/>
          <a:p>
            <a:pPr algn="ctr"/>
            <a:r>
              <a:rPr lang="pt-BR" sz="6000" dirty="0" smtClean="0">
                <a:latin typeface="Algerian" pitchFamily="82" charset="0"/>
              </a:rPr>
              <a:t>MONTEIRO LOBATO NO PRÉ- MODERNISMO</a:t>
            </a:r>
          </a:p>
          <a:p>
            <a:pPr algn="ctr"/>
            <a:endParaRPr lang="pt-BR" sz="6000" dirty="0">
              <a:latin typeface="Algerian" pitchFamily="82" charset="0"/>
            </a:endParaRPr>
          </a:p>
        </p:txBody>
      </p:sp>
      <p:pic>
        <p:nvPicPr>
          <p:cNvPr id="4" name="Imagem 3" descr="Pré Modernismo Monteiro Lobato - Vestibular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2030"/>
            <a:ext cx="8424936" cy="3965282"/>
          </a:xfrm>
          <a:prstGeom prst="rect">
            <a:avLst/>
          </a:prstGeom>
          <a:noFill/>
          <a:ln>
            <a:noFill/>
          </a:ln>
        </p:spPr>
      </p:pic>
    </p:spTree>
    <p:extLst>
      <p:ext uri="{BB962C8B-B14F-4D97-AF65-F5344CB8AC3E}">
        <p14:creationId xmlns:p14="http://schemas.microsoft.com/office/powerpoint/2010/main" val="4179455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62</TotalTime>
  <Words>234</Words>
  <Application>Microsoft Office PowerPoint</Application>
  <PresentationFormat>Apresentação na tela (4:3)</PresentationFormat>
  <Paragraphs>20</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Solstício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Adriana Sussa Campos</dc:creator>
  <cp:lastModifiedBy>Adriana Sussa Campos</cp:lastModifiedBy>
  <cp:revision>6</cp:revision>
  <dcterms:created xsi:type="dcterms:W3CDTF">2020-05-12T17:47:06Z</dcterms:created>
  <dcterms:modified xsi:type="dcterms:W3CDTF">2020-05-12T18:49:16Z</dcterms:modified>
</cp:coreProperties>
</file>