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8D4433C-89B9-4631-851A-535D450A59E9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8D347A4-ECC3-4ECC-BADD-0D9C560A786D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 descr="quincas-borba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3" b="8180"/>
          <a:stretch/>
        </p:blipFill>
        <p:spPr bwMode="auto">
          <a:xfrm>
            <a:off x="251520" y="260648"/>
            <a:ext cx="8640960" cy="6336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53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/>
          <a:lstStyle/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Chega </a:t>
            </a:r>
            <a:r>
              <a:rPr lang="pt-BR" b="1" dirty="0"/>
              <a:t>na cidade delirando e achando que era Napoleão Bonaparte, na rua, pega chuva e contrai a tuberculose e </a:t>
            </a:r>
            <a:r>
              <a:rPr lang="pt-BR" b="1" dirty="0" err="1"/>
              <a:t>morre.O</a:t>
            </a:r>
            <a:r>
              <a:rPr lang="pt-BR" b="1" dirty="0"/>
              <a:t> cão Quincas Borba, é encontrado morto três dias depois</a:t>
            </a:r>
            <a:r>
              <a:rPr lang="pt-BR" b="1" dirty="0" smtClean="0"/>
              <a:t>. Louco </a:t>
            </a:r>
            <a:r>
              <a:rPr lang="pt-BR" b="1" dirty="0"/>
              <a:t>e explorado até ficar reduzido à miséria, o destino trágico de Rubião exemplifica a tese do </a:t>
            </a:r>
            <a:r>
              <a:rPr lang="pt-BR" b="1" dirty="0" err="1"/>
              <a:t>Humanitismo</a:t>
            </a:r>
            <a:r>
              <a:rPr lang="pt-BR" b="1" dirty="0"/>
              <a:t>.“Ao vencedor as </a:t>
            </a:r>
            <a:r>
              <a:rPr lang="pt-BR" b="1" dirty="0" smtClean="0"/>
              <a:t>batatas”.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1228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/>
          <a:lstStyle/>
          <a:p>
            <a:pPr algn="just"/>
            <a:r>
              <a:rPr lang="pt-BR" b="1" u="sng" dirty="0" smtClean="0"/>
              <a:t>HUMANITISMO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Esse </a:t>
            </a:r>
            <a:r>
              <a:rPr lang="pt-BR" b="1" dirty="0"/>
              <a:t>Principio de Quincas Borba: nunca há morte, há encontro de duas expansões, ou expansão de duas formas.    Explicando de uma melhor maneira, criou a frase: "Ao vencedor às Batatas!", principio este, que marcou e é o enfoque principal do enredo.</a:t>
            </a:r>
          </a:p>
          <a:p>
            <a:pPr algn="just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3686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/>
          <a:lstStyle/>
          <a:p>
            <a:pPr algn="just"/>
            <a:r>
              <a:rPr lang="pt-BR" b="1" dirty="0"/>
              <a:t>Seguindo a trajetória do </a:t>
            </a:r>
            <a:r>
              <a:rPr lang="pt-BR" b="1" dirty="0" err="1"/>
              <a:t>Humanitismo</a:t>
            </a:r>
            <a:r>
              <a:rPr lang="pt-BR" b="1" dirty="0"/>
              <a:t>, a filosofia inventada por Quincas Borba, de que a vida é um campo de batalha onde só os mais fortes </a:t>
            </a:r>
            <a:r>
              <a:rPr lang="pt-BR" b="1" dirty="0" err="1"/>
              <a:t>sobrevivem.Os</a:t>
            </a:r>
            <a:r>
              <a:rPr lang="pt-BR" b="1" dirty="0"/>
              <a:t> fracos e ingênuos, como Rubião, são manipulados e aniquilados pelos mais fortes e mais espertos, como Palha e Sofia, que no final, estão vivos e ricos, tal como dizia a teoria do </a:t>
            </a:r>
            <a:r>
              <a:rPr lang="pt-BR" b="1" dirty="0" err="1"/>
              <a:t>Humanitismo</a:t>
            </a:r>
            <a:r>
              <a:rPr lang="pt-BR" b="1" dirty="0"/>
              <a:t>.</a:t>
            </a:r>
          </a:p>
          <a:p>
            <a:pPr algn="just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846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u="sng" dirty="0"/>
              <a:t>Cão </a:t>
            </a:r>
            <a:r>
              <a:rPr lang="pt-BR" b="1" u="sng" dirty="0"/>
              <a:t>Q</a:t>
            </a:r>
            <a:r>
              <a:rPr lang="pt-BR" b="1" u="sng" dirty="0" smtClean="0"/>
              <a:t>uincas Borba</a:t>
            </a:r>
          </a:p>
          <a:p>
            <a:pPr algn="just"/>
            <a:r>
              <a:rPr lang="pt-BR" b="1" dirty="0" smtClean="0"/>
              <a:t>O </a:t>
            </a:r>
            <a:r>
              <a:rPr lang="pt-BR" b="1" dirty="0"/>
              <a:t>cachorro é um elemento curioso na obra. Pode-se dizer que o título refere-se a ele, num mecanismo que engana o leitor – o livro não é, na verdade, sobre o homem Quincas Borba</a:t>
            </a:r>
            <a:r>
              <a:rPr lang="pt-BR" b="1" dirty="0" smtClean="0"/>
              <a:t>. Pode-se</a:t>
            </a:r>
            <a:r>
              <a:rPr lang="pt-BR" b="1" dirty="0"/>
              <a:t>, também, ver no animal uma extensão, dentro dos próprios ditames do Humanistas, do princípio do antigo dono. Tanto que algumas vezes o Rubião tinha preocupações com suas ações imaginando que o mestre havia sobrevivido na criatura.</a:t>
            </a:r>
          </a:p>
          <a:p>
            <a:pPr algn="just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9529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 descr="Resultado de imagem para tirinhas de quincas borb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280920" cy="6048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876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 descr="Resultado de imagem para quincas borba resumo atividade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2" t="33016" r="18661"/>
          <a:stretch/>
        </p:blipFill>
        <p:spPr bwMode="auto">
          <a:xfrm>
            <a:off x="539552" y="548680"/>
            <a:ext cx="8064896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69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48072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b="1" u="sng" dirty="0" smtClean="0"/>
              <a:t>PONTOS IMPORTANTES</a:t>
            </a:r>
          </a:p>
          <a:p>
            <a:pPr algn="ctr" fontAlgn="base"/>
            <a:r>
              <a:rPr lang="pt-BR" b="1" u="sng" dirty="0"/>
              <a:t>O romance Quincas  Borba foi escrito</a:t>
            </a:r>
            <a:r>
              <a:rPr lang="pt-BR" b="1" u="sng" dirty="0" smtClean="0"/>
              <a:t>:</a:t>
            </a:r>
          </a:p>
          <a:p>
            <a:pPr algn="ctr" fontAlgn="base"/>
            <a:endParaRPr lang="pt-BR" dirty="0"/>
          </a:p>
          <a:p>
            <a:pPr algn="l" fontAlgn="base"/>
            <a:r>
              <a:rPr lang="pt-BR" b="1" dirty="0"/>
              <a:t>N</a:t>
            </a:r>
            <a:r>
              <a:rPr lang="pt-BR" b="1" dirty="0" smtClean="0"/>
              <a:t>o </a:t>
            </a:r>
            <a:r>
              <a:rPr lang="pt-BR" b="1" dirty="0"/>
              <a:t>Realismo, período que se preocupava com outras classe </a:t>
            </a:r>
            <a:r>
              <a:rPr lang="pt-BR" b="1" dirty="0" smtClean="0"/>
              <a:t>sociais </a:t>
            </a:r>
            <a:r>
              <a:rPr lang="pt-BR" b="1" dirty="0"/>
              <a:t>que não a burguesia e enfocava a alma humana</a:t>
            </a:r>
            <a:r>
              <a:rPr lang="pt-BR" b="1" dirty="0" smtClean="0"/>
              <a:t>.</a:t>
            </a:r>
          </a:p>
          <a:p>
            <a:pPr marL="457200" indent="-457200" algn="l" fontAlgn="base">
              <a:buFont typeface="Arial" charset="0"/>
              <a:buChar char="•"/>
            </a:pPr>
            <a:endParaRPr lang="pt-BR" b="1" dirty="0" smtClean="0"/>
          </a:p>
          <a:p>
            <a:pPr algn="ctr" fontAlgn="base"/>
            <a:r>
              <a:rPr lang="pt-BR" b="1" u="sng" dirty="0"/>
              <a:t>Os principais fatos históricos que permeiam o Realismo são</a:t>
            </a:r>
            <a:r>
              <a:rPr lang="pt-BR" b="1" u="sng" dirty="0" smtClean="0"/>
              <a:t>:</a:t>
            </a:r>
          </a:p>
          <a:p>
            <a:pPr algn="l" fontAlgn="base"/>
            <a:endParaRPr lang="pt-BR" b="1" dirty="0"/>
          </a:p>
          <a:p>
            <a:pPr algn="l" fontAlgn="base"/>
            <a:r>
              <a:rPr lang="pt-BR" b="1" dirty="0"/>
              <a:t>Desenvolvimento de teorias científicas na Europa, tais como o</a:t>
            </a:r>
          </a:p>
          <a:p>
            <a:pPr algn="l" fontAlgn="base"/>
            <a:r>
              <a:rPr lang="pt-BR" b="1" dirty="0" smtClean="0"/>
              <a:t>*Evolucionismo</a:t>
            </a:r>
            <a:r>
              <a:rPr lang="pt-BR" b="1" dirty="0"/>
              <a:t>;</a:t>
            </a:r>
          </a:p>
          <a:p>
            <a:pPr algn="l" fontAlgn="base"/>
            <a:r>
              <a:rPr lang="pt-BR" b="1" dirty="0" smtClean="0"/>
              <a:t>                                            *Comunismo</a:t>
            </a:r>
            <a:r>
              <a:rPr lang="pt-BR" b="1" dirty="0"/>
              <a:t>;</a:t>
            </a:r>
          </a:p>
          <a:p>
            <a:pPr algn="l" fontAlgn="base"/>
            <a:r>
              <a:rPr lang="pt-BR" b="1" dirty="0" smtClean="0"/>
              <a:t>*Determinismo</a:t>
            </a:r>
            <a:r>
              <a:rPr lang="pt-BR" b="1" dirty="0"/>
              <a:t>;</a:t>
            </a:r>
          </a:p>
          <a:p>
            <a:pPr algn="l" fontAlgn="base"/>
            <a:r>
              <a:rPr lang="pt-BR" b="1" dirty="0" smtClean="0"/>
              <a:t>                                     *Positivismo</a:t>
            </a:r>
            <a:r>
              <a:rPr lang="pt-BR" b="1" dirty="0"/>
              <a:t>;</a:t>
            </a:r>
          </a:p>
          <a:p>
            <a:pPr algn="l" fontAlgn="base"/>
            <a:r>
              <a:rPr lang="pt-BR" b="1" dirty="0" smtClean="0"/>
              <a:t>*Abolição </a:t>
            </a:r>
            <a:r>
              <a:rPr lang="pt-BR" b="1" dirty="0"/>
              <a:t>da escravidão no Brasil, em 1888;</a:t>
            </a:r>
          </a:p>
          <a:p>
            <a:pPr algn="l" fontAlgn="base"/>
            <a:r>
              <a:rPr lang="pt-BR" b="1" dirty="0" smtClean="0"/>
              <a:t>*Proclamação </a:t>
            </a:r>
            <a:r>
              <a:rPr lang="pt-BR" b="1" dirty="0"/>
              <a:t>da República brasileira, em 1889;</a:t>
            </a:r>
          </a:p>
          <a:p>
            <a:pPr marL="457200" indent="-457200" algn="l" fontAlgn="base">
              <a:buFont typeface="Arial" charset="0"/>
              <a:buChar char="•"/>
            </a:pPr>
            <a:endParaRPr lang="pt-BR" b="1" dirty="0"/>
          </a:p>
          <a:p>
            <a:pPr algn="l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1791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8568952" cy="5976664"/>
          </a:xfrm>
        </p:spPr>
        <p:txBody>
          <a:bodyPr>
            <a:normAutofit lnSpcReduction="10000"/>
          </a:bodyPr>
          <a:lstStyle/>
          <a:p>
            <a:pPr algn="ctr" fontAlgn="base"/>
            <a:r>
              <a:rPr lang="pt-BR" b="1" u="sng" dirty="0"/>
              <a:t>O </a:t>
            </a:r>
            <a:r>
              <a:rPr lang="pt-BR" b="1" u="sng" dirty="0" err="1"/>
              <a:t>Humanitismo</a:t>
            </a:r>
            <a:r>
              <a:rPr lang="pt-BR" b="1" u="sng" dirty="0"/>
              <a:t>, filosofia criada por </a:t>
            </a:r>
            <a:r>
              <a:rPr lang="pt-BR" b="1" i="1" u="sng" dirty="0"/>
              <a:t>Quincas Borba</a:t>
            </a:r>
            <a:r>
              <a:rPr lang="pt-BR" b="1" u="sng" dirty="0"/>
              <a:t>, é revelador</a:t>
            </a:r>
            <a:r>
              <a:rPr lang="pt-BR" b="1" u="sng" dirty="0" smtClean="0"/>
              <a:t>:</a:t>
            </a:r>
          </a:p>
          <a:p>
            <a:pPr algn="ctr" fontAlgn="base"/>
            <a:endParaRPr lang="pt-BR" b="1" u="sng" dirty="0"/>
          </a:p>
          <a:p>
            <a:pPr algn="l" fontAlgn="base"/>
            <a:r>
              <a:rPr lang="pt-BR" b="1" dirty="0"/>
              <a:t>Do posicionamento crítico de Machado de Assis aos muitos “ismos” surgidos no século XIX: darwinismo, positivismo, evolucionismo.</a:t>
            </a:r>
            <a:endParaRPr lang="pt-BR" dirty="0"/>
          </a:p>
          <a:p>
            <a:pPr algn="l"/>
            <a:endParaRPr lang="pt-BR" dirty="0"/>
          </a:p>
          <a:p>
            <a:pPr algn="l"/>
            <a:r>
              <a:rPr lang="pt-BR" b="1" dirty="0"/>
              <a:t>No livro, também é um personagem dúplice, narrando em primeira ou terceira pessoa, ele está fora da narrativa, mas às vezes, assume o “eu narrado. Ex.: “Este Quincas Borba, se acaso me fizeste o favor de ler as...”.É onisciente, e interfere na história, fazendo comentários e dirigindo-se ao leitor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899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568952" cy="6264696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PERSONAGENS</a:t>
            </a:r>
          </a:p>
          <a:p>
            <a:pPr algn="l"/>
            <a:endParaRPr lang="pt-BR" dirty="0" smtClean="0"/>
          </a:p>
          <a:p>
            <a:pPr algn="l"/>
            <a:r>
              <a:rPr lang="pt-BR" b="1" u="sng" dirty="0" smtClean="0"/>
              <a:t>Quincas </a:t>
            </a:r>
            <a:r>
              <a:rPr lang="pt-BR" b="1" u="sng" dirty="0"/>
              <a:t>Borba </a:t>
            </a:r>
            <a:r>
              <a:rPr lang="pt-BR" dirty="0"/>
              <a:t>– </a:t>
            </a:r>
            <a:r>
              <a:rPr lang="pt-BR" b="1" dirty="0"/>
              <a:t>filósofo, amigo de Brás Cubas ( aparece no livro anterior</a:t>
            </a:r>
            <a:r>
              <a:rPr lang="pt-BR" b="1" dirty="0" smtClean="0"/>
              <a:t>)</a:t>
            </a:r>
          </a:p>
          <a:p>
            <a:pPr algn="l"/>
            <a:r>
              <a:rPr lang="pt-BR" b="1" u="sng" dirty="0" smtClean="0"/>
              <a:t>Quincas </a:t>
            </a:r>
            <a:r>
              <a:rPr lang="pt-BR" b="1" u="sng" dirty="0"/>
              <a:t>Borba </a:t>
            </a:r>
            <a:r>
              <a:rPr lang="pt-BR" b="1" dirty="0"/>
              <a:t>– Cão, reprodução de seu dono</a:t>
            </a:r>
            <a:r>
              <a:rPr lang="pt-BR" b="1" dirty="0" smtClean="0"/>
              <a:t>.</a:t>
            </a:r>
          </a:p>
          <a:p>
            <a:pPr algn="l"/>
            <a:r>
              <a:rPr lang="pt-BR" b="1" u="sng" dirty="0" smtClean="0"/>
              <a:t>Rubião</a:t>
            </a:r>
            <a:r>
              <a:rPr lang="pt-BR" b="1" dirty="0" smtClean="0"/>
              <a:t> </a:t>
            </a:r>
            <a:r>
              <a:rPr lang="pt-BR" b="1" dirty="0"/>
              <a:t>– Ingênuo professor que será explorado pelo casal Sofia e </a:t>
            </a:r>
            <a:r>
              <a:rPr lang="pt-BR" b="1" dirty="0" smtClean="0"/>
              <a:t>Cristiano</a:t>
            </a:r>
          </a:p>
          <a:p>
            <a:pPr algn="l"/>
            <a:r>
              <a:rPr lang="pt-BR" b="1" u="sng" dirty="0" smtClean="0"/>
              <a:t>Sofia</a:t>
            </a:r>
            <a:r>
              <a:rPr lang="pt-BR" b="1" dirty="0" smtClean="0"/>
              <a:t> </a:t>
            </a:r>
            <a:r>
              <a:rPr lang="pt-BR" b="1" dirty="0"/>
              <a:t>– mulher manipuladora, que gosta de ser admirada, possui “olhos de convite</a:t>
            </a:r>
            <a:r>
              <a:rPr lang="pt-BR" b="1" dirty="0" smtClean="0"/>
              <a:t>”.</a:t>
            </a:r>
          </a:p>
          <a:p>
            <a:pPr algn="l"/>
            <a:r>
              <a:rPr lang="pt-BR" b="1" u="sng" dirty="0" smtClean="0"/>
              <a:t>Cristiano </a:t>
            </a:r>
            <a:r>
              <a:rPr lang="pt-BR" b="1" u="sng" dirty="0"/>
              <a:t>P</a:t>
            </a:r>
            <a:r>
              <a:rPr lang="pt-BR" b="1" u="sng" dirty="0" smtClean="0"/>
              <a:t>alha </a:t>
            </a:r>
            <a:r>
              <a:rPr lang="pt-BR" b="1" dirty="0"/>
              <a:t>– Marido de Sofia, gosta de expor a mulher aos olhos dos outros.</a:t>
            </a:r>
          </a:p>
          <a:p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875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>
            <a:normAutofit/>
          </a:bodyPr>
          <a:lstStyle/>
          <a:p>
            <a:pPr algn="ctr"/>
            <a:r>
              <a:rPr lang="pt-BR" b="1" u="sng" dirty="0" smtClean="0"/>
              <a:t>ENREDO É </a:t>
            </a:r>
            <a:r>
              <a:rPr lang="pt-BR" b="1" dirty="0" smtClean="0"/>
              <a:t>:</a:t>
            </a:r>
          </a:p>
          <a:p>
            <a:pPr algn="just"/>
            <a:r>
              <a:rPr lang="pt-BR" b="1" dirty="0" smtClean="0"/>
              <a:t>A </a:t>
            </a:r>
            <a:r>
              <a:rPr lang="pt-BR" b="1" dirty="0"/>
              <a:t>história de um professor mineiro, Rubião, para quem o filósofo Quincas Borba deixa todos os seus bens, com a condição de que o herdeiro cuide de seu cachorro, também chamado Quincas Borba</a:t>
            </a:r>
            <a:r>
              <a:rPr lang="pt-BR" b="1" dirty="0" smtClean="0"/>
              <a:t>. Quincas </a:t>
            </a:r>
            <a:r>
              <a:rPr lang="pt-BR" b="1" dirty="0"/>
              <a:t>Borba é bajulado por Rubião, que quase se havia tornado cunhado</a:t>
            </a:r>
            <a:r>
              <a:rPr lang="pt-BR" b="1" dirty="0" smtClean="0"/>
              <a:t>. Já louco, Quincas morre enquanto estava no Rio de Janeiro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8867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>
            <a:normAutofit/>
          </a:bodyPr>
          <a:lstStyle/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95536" y="260648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000" b="1" dirty="0"/>
              <a:t>Trocando a pacata vida provinciana pela agitação da corte, Rubião muda-se para o Rio de Janeiro, após a morte de seu amigo</a:t>
            </a:r>
            <a:r>
              <a:rPr lang="pt-BR" sz="3000" b="1" dirty="0" smtClean="0"/>
              <a:t>. Leva </a:t>
            </a:r>
            <a:r>
              <a:rPr lang="pt-BR" sz="3000" b="1" dirty="0"/>
              <a:t>consigo o cão, também chamado de Quincas Borba</a:t>
            </a:r>
            <a:r>
              <a:rPr lang="pt-BR" sz="3000" b="1" dirty="0" smtClean="0"/>
              <a:t>. Durante </a:t>
            </a:r>
            <a:r>
              <a:rPr lang="pt-BR" sz="3000" b="1" dirty="0"/>
              <a:t>a viagem de trem para o Rio de Janeiro, Rubião conhece o casal Sofia e Palha, que logo percebem estar diante de um rico e ingênuo provinciano</a:t>
            </a:r>
            <a:r>
              <a:rPr lang="pt-BR" sz="3000" b="1" dirty="0" smtClean="0"/>
              <a:t>. Atraído </a:t>
            </a:r>
            <a:r>
              <a:rPr lang="pt-BR" sz="3000" b="1" dirty="0"/>
              <a:t>pela amabilidade do casal e, sobretudo, pela beleza de Sofia, Rubião passa </a:t>
            </a:r>
            <a:r>
              <a:rPr lang="pt-BR" sz="3000" b="1" dirty="0" smtClean="0"/>
              <a:t>frequentar </a:t>
            </a:r>
            <a:r>
              <a:rPr lang="pt-BR" sz="3000" b="1" dirty="0"/>
              <a:t>a casa deles, confiando cegamente no novo amigo.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269086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84976" cy="604867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/>
              <a:t>Palha, este novo amigo, se destaca como um esperto comerciante e administra a fortuna de Rubião, tirando parte de seus </a:t>
            </a:r>
            <a:r>
              <a:rPr lang="pt-BR" b="1" dirty="0" err="1"/>
              <a:t>lucros.Com</a:t>
            </a:r>
            <a:r>
              <a:rPr lang="pt-BR" b="1" dirty="0"/>
              <a:t> o tempo, Rubião sente-se cada vez mais atraído por Sofia, com seus “olhos de convite”, que mantém com ele atitude esquiva, encorajando-o e ao mesmo tempo impondo uma certa distância</a:t>
            </a:r>
            <a:r>
              <a:rPr lang="pt-BR" dirty="0" smtClean="0"/>
              <a:t>.</a:t>
            </a:r>
            <a:r>
              <a:rPr lang="pt-BR" dirty="0"/>
              <a:t> </a:t>
            </a:r>
            <a:r>
              <a:rPr lang="pt-BR" sz="3200" b="1" dirty="0"/>
              <a:t>Por outro lado, a ingenuidade de Rubião torna-o presa fácil de várias outras pessoas interessadas e oportunistas, que se aproximam dele para explorá-lo financeiramente</a:t>
            </a:r>
          </a:p>
          <a:p>
            <a:r>
              <a:rPr lang="pt-BR" dirty="0" smtClean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02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Imagem 4" descr="Resultado de imagem para tirinhas de quincas borb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08912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28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616624"/>
          </a:xfrm>
        </p:spPr>
        <p:txBody>
          <a:bodyPr/>
          <a:lstStyle/>
          <a:p>
            <a:pPr algn="just"/>
            <a:r>
              <a:rPr lang="pt-BR" b="1" dirty="0"/>
              <a:t>O romance projeta um quadro também bastante crítico das relações sociais da época.</a:t>
            </a:r>
          </a:p>
          <a:p>
            <a:pPr algn="just"/>
            <a:r>
              <a:rPr lang="pt-BR" b="1" dirty="0"/>
              <a:t>Manipulado por Sofia, depois de algum tempo, Rubião começa a manifestar sintomas de loucura, a mesma loucura de que fora vítima o seu amigo, o filósofo Quincas Borba, de quem herda a fortuna</a:t>
            </a:r>
            <a:r>
              <a:rPr lang="pt-BR" b="1" dirty="0" smtClean="0"/>
              <a:t>. Acaba </a:t>
            </a:r>
            <a:r>
              <a:rPr lang="pt-BR" b="1" dirty="0"/>
              <a:t>sendo internado em um asilo por D. Fernanda, mas foge e volta para Barbacena.</a:t>
            </a:r>
          </a:p>
          <a:p>
            <a:pPr algn="just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7726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241</TotalTime>
  <Words>637</Words>
  <Application>Microsoft Office PowerPoint</Application>
  <PresentationFormat>Apresentação na tela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Verve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Sussa Campos</dc:creator>
  <cp:lastModifiedBy>Adriana Sussa Campos</cp:lastModifiedBy>
  <cp:revision>8</cp:revision>
  <dcterms:created xsi:type="dcterms:W3CDTF">2020-02-19T14:19:33Z</dcterms:created>
  <dcterms:modified xsi:type="dcterms:W3CDTF">2020-05-11T19:13:12Z</dcterms:modified>
</cp:coreProperties>
</file>