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336" r:id="rId3"/>
    <p:sldId id="346" r:id="rId4"/>
    <p:sldId id="334" r:id="rId5"/>
    <p:sldId id="306" r:id="rId6"/>
    <p:sldId id="335" r:id="rId7"/>
    <p:sldId id="348" r:id="rId8"/>
    <p:sldId id="371" r:id="rId9"/>
    <p:sldId id="372" r:id="rId10"/>
    <p:sldId id="373" r:id="rId11"/>
    <p:sldId id="374" r:id="rId12"/>
    <p:sldId id="375" r:id="rId13"/>
    <p:sldId id="376" r:id="rId14"/>
    <p:sldId id="3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822B-B971-4AD3-BAB6-B3C26D97F09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EE41-62AF-4EF2-A106-463600BF75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5/4/2020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dia </a:t>
            </a:r>
            <a:r>
              <a:rPr lang="pt-BR" b="1" dirty="0" smtClean="0">
                <a:solidFill>
                  <a:srgbClr val="FF0000"/>
                </a:solidFill>
              </a:rPr>
              <a:t>04</a:t>
            </a:r>
            <a:r>
              <a:rPr lang="pt-BR" b="1" dirty="0" smtClean="0">
                <a:solidFill>
                  <a:srgbClr val="FF0000"/>
                </a:solidFill>
              </a:rPr>
              <a:t>/05  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Primeiro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ano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212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0418" y="5474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18 -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102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762631"/>
            <a:ext cx="4844889" cy="592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7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0418" y="5474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18 -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102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192696" cy="598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0418" y="5474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18 -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103 Nº 03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2631"/>
            <a:ext cx="5846572" cy="582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9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0418" y="5474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18 -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103 Nº 03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33822"/>
            <a:ext cx="6110246" cy="56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4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0418" y="5474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18 -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103 Nº 03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312590" cy="53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3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s\Documents\Meus documentos - INVEST\Meus documentos - Alcantara\Aulas enem\SNOPY MAQU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186720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62880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POLÍGONOS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7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5" y="332656"/>
            <a:ext cx="798169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0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9286"/>
            <a:ext cx="822923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2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22284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7808"/>
            <a:ext cx="827424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89367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0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0418" y="5474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18 -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102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99" y="768846"/>
            <a:ext cx="533584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0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0418" y="5474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18 -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102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2631"/>
            <a:ext cx="5665830" cy="262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5400806" cy="414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6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1192</TotalTime>
  <Words>61</Words>
  <Application>Microsoft Office PowerPoint</Application>
  <PresentationFormat>Apresentação na tela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Adjacência</vt:lpstr>
      <vt:lpstr>Aula dia 04/05   Primeiro ano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172</cp:revision>
  <dcterms:created xsi:type="dcterms:W3CDTF">2020-03-24T22:02:48Z</dcterms:created>
  <dcterms:modified xsi:type="dcterms:W3CDTF">2020-05-04T15:54:28Z</dcterms:modified>
</cp:coreProperties>
</file>