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3"/>
  </p:notesMasterIdLst>
  <p:sldIdLst>
    <p:sldId id="256" r:id="rId2"/>
    <p:sldId id="257" r:id="rId3"/>
    <p:sldId id="274" r:id="rId4"/>
    <p:sldId id="301" r:id="rId5"/>
    <p:sldId id="275" r:id="rId6"/>
    <p:sldId id="291" r:id="rId7"/>
    <p:sldId id="292" r:id="rId8"/>
    <p:sldId id="279" r:id="rId9"/>
    <p:sldId id="314" r:id="rId10"/>
    <p:sldId id="319" r:id="rId11"/>
    <p:sldId id="29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 varScale="1">
        <p:scale>
          <a:sx n="69" d="100"/>
          <a:sy n="69" d="100"/>
        </p:scale>
        <p:origin x="-142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22822B-B971-4AD3-BAB6-B3C26D97F094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0DEE41-62AF-4EF2-A106-463600BF750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620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6/2/2020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6/2/2020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6/2/2020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6/2/2020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6/2/2020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6/2/2020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D7F52C3-18AB-453F-B85F-FFE760715784}" type="datetimeFigureOut">
              <a:rPr lang="en-US" smtClean="0"/>
              <a:t>6/2/2020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2060848"/>
            <a:ext cx="7772400" cy="1470025"/>
          </a:xfrm>
        </p:spPr>
        <p:txBody>
          <a:bodyPr>
            <a:normAutofit fontScale="90000"/>
          </a:bodyPr>
          <a:lstStyle/>
          <a:p>
            <a:pPr marL="182880" indent="0" algn="ctr">
              <a:buNone/>
            </a:pPr>
            <a:r>
              <a:rPr lang="pt-BR" b="1" dirty="0" smtClean="0">
                <a:solidFill>
                  <a:srgbClr val="FF0000"/>
                </a:solidFill>
              </a:rPr>
              <a:t>Aula dia </a:t>
            </a:r>
            <a:r>
              <a:rPr lang="pt-BR" b="1" dirty="0" smtClean="0">
                <a:solidFill>
                  <a:srgbClr val="FF0000"/>
                </a:solidFill>
              </a:rPr>
              <a:t>03/06  </a:t>
            </a:r>
            <a:r>
              <a:rPr lang="pt-BR" b="1" dirty="0" smtClean="0">
                <a:solidFill>
                  <a:srgbClr val="FF0000"/>
                </a:solidFill>
              </a:rPr>
              <a:t/>
            </a:r>
            <a:br>
              <a:rPr lang="pt-BR" b="1" dirty="0" smtClean="0">
                <a:solidFill>
                  <a:srgbClr val="FF0000"/>
                </a:solidFill>
              </a:rPr>
            </a:br>
            <a:r>
              <a:rPr lang="pt-BR" b="1" dirty="0" smtClean="0">
                <a:solidFill>
                  <a:srgbClr val="FF0000"/>
                </a:solidFill>
              </a:rPr>
              <a:t>Segundo ano</a:t>
            </a:r>
            <a:br>
              <a:rPr lang="pt-BR" b="1" dirty="0" smtClean="0">
                <a:solidFill>
                  <a:srgbClr val="FF0000"/>
                </a:solidFill>
              </a:rPr>
            </a:br>
            <a:r>
              <a:rPr lang="pt-BR" b="1" dirty="0" smtClean="0">
                <a:solidFill>
                  <a:srgbClr val="FF0000"/>
                </a:solidFill>
              </a:rPr>
              <a:t>Colégio Dinâmico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71600" y="4005064"/>
            <a:ext cx="6400800" cy="1752600"/>
          </a:xfrm>
        </p:spPr>
        <p:txBody>
          <a:bodyPr>
            <a:noAutofit/>
          </a:bodyPr>
          <a:lstStyle/>
          <a:p>
            <a:pPr algn="ctr"/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</a:rPr>
              <a:t>Professora: Adriana Batista</a:t>
            </a:r>
          </a:p>
          <a:p>
            <a:pPr algn="ctr"/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</a:rPr>
              <a:t>Matemática 1. </a:t>
            </a:r>
          </a:p>
          <a:p>
            <a:pPr algn="ctr"/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</a:rPr>
              <a:t>Frente 212</a:t>
            </a:r>
            <a:endParaRPr lang="en-US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33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764705"/>
            <a:ext cx="7747378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384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Espaço Reservado para Conteúdo 2"/>
          <p:cNvSpPr>
            <a:spLocks noGrp="1"/>
          </p:cNvSpPr>
          <p:nvPr>
            <p:ph sz="quarter" idx="4294967295"/>
          </p:nvPr>
        </p:nvSpPr>
        <p:spPr>
          <a:xfrm>
            <a:off x="1293837" y="2319485"/>
            <a:ext cx="6813376" cy="34747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pt-BR" sz="4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</a:p>
          <a:p>
            <a:pPr marL="45720" indent="0">
              <a:buNone/>
            </a:pPr>
            <a:r>
              <a:rPr lang="pt-BR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OBRIGADA!!!</a:t>
            </a:r>
            <a:endParaRPr lang="pt-BR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967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D:\docs\Documents\Meus documentos - INVEST\Meus documentos - Alcantara\Aulas enem\SNOPY MAQUIN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149079"/>
            <a:ext cx="3186720" cy="2447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251520" y="1484784"/>
            <a:ext cx="7772400" cy="147002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182880" algn="ctr"/>
            <a:r>
              <a:rPr lang="pt-BR" sz="7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NÚMEROS COMPLEXOS</a:t>
            </a:r>
            <a:endParaRPr lang="en-US" sz="7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1654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8640"/>
            <a:ext cx="8434211" cy="2418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36516"/>
              </p:ext>
            </p:extLst>
          </p:nvPr>
        </p:nvGraphicFramePr>
        <p:xfrm>
          <a:off x="2987824" y="2635633"/>
          <a:ext cx="2196979" cy="26644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7" name="Equação" r:id="rId4" imgW="596880" imgH="723600" progId="Equation.3">
                  <p:embed/>
                </p:oleObj>
              </mc:Choice>
              <mc:Fallback>
                <p:oleObj name="Equação" r:id="rId4" imgW="596880" imgH="723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987824" y="2635633"/>
                        <a:ext cx="2196979" cy="26644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7591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058" y="380612"/>
            <a:ext cx="8308374" cy="6072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970832"/>
              </p:ext>
            </p:extLst>
          </p:nvPr>
        </p:nvGraphicFramePr>
        <p:xfrm>
          <a:off x="3244850" y="3594100"/>
          <a:ext cx="1682750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7" name="Equação" r:id="rId4" imgW="457200" imgH="203040" progId="Equation.3">
                  <p:embed/>
                </p:oleObj>
              </mc:Choice>
              <mc:Fallback>
                <p:oleObj name="Equação" r:id="rId4" imgW="457200" imgH="203040" progId="Equation.3">
                  <p:embed/>
                  <p:pic>
                    <p:nvPicPr>
                      <p:cNvPr id="0" name="Objeto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4850" y="3594100"/>
                        <a:ext cx="1682750" cy="747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660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5402719" cy="147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2186649"/>
              </p:ext>
            </p:extLst>
          </p:nvPr>
        </p:nvGraphicFramePr>
        <p:xfrm>
          <a:off x="3275856" y="1628800"/>
          <a:ext cx="2197100" cy="448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1" name="Equação" r:id="rId4" imgW="596880" imgH="1218960" progId="Equation.3">
                  <p:embed/>
                </p:oleObj>
              </mc:Choice>
              <mc:Fallback>
                <p:oleObj name="Equação" r:id="rId4" imgW="596880" imgH="1218960" progId="Equation.3">
                  <p:embed/>
                  <p:pic>
                    <p:nvPicPr>
                      <p:cNvPr id="0" name="Objeto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1628800"/>
                        <a:ext cx="2197100" cy="448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9059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8639"/>
            <a:ext cx="6433647" cy="2972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32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429" y="3284984"/>
            <a:ext cx="6991969" cy="146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7191454"/>
              </p:ext>
            </p:extLst>
          </p:nvPr>
        </p:nvGraphicFramePr>
        <p:xfrm>
          <a:off x="3143898" y="4941168"/>
          <a:ext cx="1945033" cy="864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4" name="Equação" r:id="rId5" imgW="457200" imgH="203040" progId="Equation.3">
                  <p:embed/>
                </p:oleObj>
              </mc:Choice>
              <mc:Fallback>
                <p:oleObj name="Equação" r:id="rId5" imgW="457200" imgH="203040" progId="Equation.3">
                  <p:embed/>
                  <p:pic>
                    <p:nvPicPr>
                      <p:cNvPr id="0" name="Objeto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898" y="4941168"/>
                        <a:ext cx="1945033" cy="8642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8413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67196"/>
            <a:ext cx="2858300" cy="818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7526500"/>
              </p:ext>
            </p:extLst>
          </p:nvPr>
        </p:nvGraphicFramePr>
        <p:xfrm>
          <a:off x="395536" y="893252"/>
          <a:ext cx="2805113" cy="551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9" name="Equação" r:id="rId4" imgW="761760" imgH="1498320" progId="Equation.3">
                  <p:embed/>
                </p:oleObj>
              </mc:Choice>
              <mc:Fallback>
                <p:oleObj name="Equação" r:id="rId4" imgW="761760" imgH="1498320" progId="Equation.3">
                  <p:embed/>
                  <p:pic>
                    <p:nvPicPr>
                      <p:cNvPr id="0" name="Objeto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893252"/>
                        <a:ext cx="2805113" cy="551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3502106"/>
              </p:ext>
            </p:extLst>
          </p:nvPr>
        </p:nvGraphicFramePr>
        <p:xfrm>
          <a:off x="4643438" y="830263"/>
          <a:ext cx="2805112" cy="561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0" name="Equação" r:id="rId6" imgW="761760" imgH="1523880" progId="Equation.3">
                  <p:embed/>
                </p:oleObj>
              </mc:Choice>
              <mc:Fallback>
                <p:oleObj name="Equação" r:id="rId6" imgW="761760" imgH="1523880" progId="Equation.3">
                  <p:embed/>
                  <p:pic>
                    <p:nvPicPr>
                      <p:cNvPr id="0" name="Objeto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830263"/>
                        <a:ext cx="2805112" cy="561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8277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764703"/>
            <a:ext cx="7862736" cy="5354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039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764704"/>
            <a:ext cx="8202950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617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1144</TotalTime>
  <Words>17</Words>
  <Application>Microsoft Office PowerPoint</Application>
  <PresentationFormat>Apresentação na tela (4:3)</PresentationFormat>
  <Paragraphs>7</Paragraphs>
  <Slides>11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3" baseType="lpstr">
      <vt:lpstr>Adjacência</vt:lpstr>
      <vt:lpstr>Microsoft Equation 3.0</vt:lpstr>
      <vt:lpstr>Aula dia 03/06   Segundo ano Colégio Dinâmico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dia 25/03 – Terceirão Colégio Dinâmico</dc:title>
  <dc:creator>ADRIANA</dc:creator>
  <cp:lastModifiedBy>ADRIANA</cp:lastModifiedBy>
  <cp:revision>109</cp:revision>
  <dcterms:created xsi:type="dcterms:W3CDTF">2020-03-24T22:02:48Z</dcterms:created>
  <dcterms:modified xsi:type="dcterms:W3CDTF">2020-06-03T01:19:11Z</dcterms:modified>
</cp:coreProperties>
</file>