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2"/>
  </p:notesMasterIdLst>
  <p:sldIdLst>
    <p:sldId id="256" r:id="rId2"/>
    <p:sldId id="257" r:id="rId3"/>
    <p:sldId id="274" r:id="rId4"/>
    <p:sldId id="301" r:id="rId5"/>
    <p:sldId id="313" r:id="rId6"/>
    <p:sldId id="314" r:id="rId7"/>
    <p:sldId id="315" r:id="rId8"/>
    <p:sldId id="316" r:id="rId9"/>
    <p:sldId id="317" r:id="rId10"/>
    <p:sldId id="290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 varScale="1">
        <p:scale>
          <a:sx n="69" d="100"/>
          <a:sy n="69" d="100"/>
        </p:scale>
        <p:origin x="-142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22822B-B971-4AD3-BAB6-B3C26D97F094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0DEE41-62AF-4EF2-A106-463600BF750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620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0DEE41-62AF-4EF2-A106-463600BF750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18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0DEE41-62AF-4EF2-A106-463600BF750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18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0DEE41-62AF-4EF2-A106-463600BF750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18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52C3-18AB-453F-B85F-FFE760715784}" type="datetimeFigureOut">
              <a:rPr lang="en-US" smtClean="0"/>
              <a:t>6/3/2020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C185C-F236-47F9-9509-B73D5488D81B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52C3-18AB-453F-B85F-FFE760715784}" type="datetimeFigureOut">
              <a:rPr lang="en-US" smtClean="0"/>
              <a:t>6/3/2020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C185C-F236-47F9-9509-B73D5488D81B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52C3-18AB-453F-B85F-FFE760715784}" type="datetimeFigureOut">
              <a:rPr lang="en-US" smtClean="0"/>
              <a:t>6/3/2020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C185C-F236-47F9-9509-B73D5488D81B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52C3-18AB-453F-B85F-FFE760715784}" type="datetimeFigureOut">
              <a:rPr lang="en-US" smtClean="0"/>
              <a:t>6/3/2020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C185C-F236-47F9-9509-B73D5488D81B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52C3-18AB-453F-B85F-FFE760715784}" type="datetimeFigureOut">
              <a:rPr lang="en-US" smtClean="0"/>
              <a:t>6/3/2020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C185C-F236-47F9-9509-B73D5488D81B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52C3-18AB-453F-B85F-FFE760715784}" type="datetimeFigureOut">
              <a:rPr lang="en-US" smtClean="0"/>
              <a:t>6/3/2020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C185C-F236-47F9-9509-B73D5488D81B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52C3-18AB-453F-B85F-FFE760715784}" type="datetimeFigureOut">
              <a:rPr lang="en-US" smtClean="0"/>
              <a:t>6/3/2020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C185C-F236-47F9-9509-B73D5488D81B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52C3-18AB-453F-B85F-FFE760715784}" type="datetimeFigureOut">
              <a:rPr lang="en-US" smtClean="0"/>
              <a:t>6/3/2020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C185C-F236-47F9-9509-B73D5488D81B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52C3-18AB-453F-B85F-FFE760715784}" type="datetimeFigureOut">
              <a:rPr lang="en-US" smtClean="0"/>
              <a:t>6/3/2020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C185C-F236-47F9-9509-B73D5488D81B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52C3-18AB-453F-B85F-FFE760715784}" type="datetimeFigureOut">
              <a:rPr lang="en-US" smtClean="0"/>
              <a:t>6/3/2020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C185C-F236-47F9-9509-B73D5488D81B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dirty="0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52C3-18AB-453F-B85F-FFE760715784}" type="datetimeFigureOut">
              <a:rPr lang="en-US" smtClean="0"/>
              <a:t>6/3/2020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0C185C-F236-47F9-9509-B73D5488D81B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020C185C-F236-47F9-9509-B73D5488D81B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5D7F52C3-18AB-453F-B85F-FFE760715784}" type="datetimeFigureOut">
              <a:rPr lang="en-US" smtClean="0"/>
              <a:t>6/3/2020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7.png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8.wmf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2.wmf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2060848"/>
            <a:ext cx="7772400" cy="1470025"/>
          </a:xfrm>
        </p:spPr>
        <p:txBody>
          <a:bodyPr>
            <a:normAutofit fontScale="90000"/>
          </a:bodyPr>
          <a:lstStyle/>
          <a:p>
            <a:pPr marL="182880" indent="0" algn="ctr">
              <a:buNone/>
            </a:pPr>
            <a:r>
              <a:rPr lang="pt-BR" b="1" dirty="0" smtClean="0">
                <a:solidFill>
                  <a:srgbClr val="FF0000"/>
                </a:solidFill>
              </a:rPr>
              <a:t>Aula dia 03/06  </a:t>
            </a:r>
            <a:br>
              <a:rPr lang="pt-BR" b="1" dirty="0" smtClean="0">
                <a:solidFill>
                  <a:srgbClr val="FF0000"/>
                </a:solidFill>
              </a:rPr>
            </a:br>
            <a:r>
              <a:rPr lang="pt-BR" b="1" dirty="0" err="1" smtClean="0">
                <a:solidFill>
                  <a:srgbClr val="FF0000"/>
                </a:solidFill>
              </a:rPr>
              <a:t>Terceirão</a:t>
            </a:r>
            <a:r>
              <a:rPr lang="pt-BR" b="1" dirty="0" smtClean="0">
                <a:solidFill>
                  <a:srgbClr val="FF0000"/>
                </a:solidFill>
              </a:rPr>
              <a:t/>
            </a:r>
            <a:br>
              <a:rPr lang="pt-BR" b="1" dirty="0" smtClean="0">
                <a:solidFill>
                  <a:srgbClr val="FF0000"/>
                </a:solidFill>
              </a:rPr>
            </a:br>
            <a:r>
              <a:rPr lang="pt-BR" b="1" dirty="0" smtClean="0">
                <a:solidFill>
                  <a:srgbClr val="FF0000"/>
                </a:solidFill>
              </a:rPr>
              <a:t>Colégio Dinâmico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71600" y="4005064"/>
            <a:ext cx="6400800" cy="1752600"/>
          </a:xfrm>
        </p:spPr>
        <p:txBody>
          <a:bodyPr>
            <a:noAutofit/>
          </a:bodyPr>
          <a:lstStyle/>
          <a:p>
            <a:pPr algn="ctr"/>
            <a:r>
              <a:rPr lang="pt-BR" sz="3600" b="1" dirty="0" smtClean="0">
                <a:solidFill>
                  <a:schemeClr val="accent1">
                    <a:lumMod val="75000"/>
                  </a:schemeClr>
                </a:solidFill>
              </a:rPr>
              <a:t>Professora: Adriana Batista</a:t>
            </a:r>
          </a:p>
          <a:p>
            <a:pPr algn="ctr"/>
            <a:r>
              <a:rPr lang="pt-BR" sz="3600" b="1" dirty="0" smtClean="0">
                <a:solidFill>
                  <a:schemeClr val="accent1">
                    <a:lumMod val="75000"/>
                  </a:schemeClr>
                </a:solidFill>
              </a:rPr>
              <a:t>Matemática 1. </a:t>
            </a:r>
          </a:p>
          <a:p>
            <a:pPr algn="ctr"/>
            <a:r>
              <a:rPr lang="pt-BR" sz="3600" b="1" dirty="0" smtClean="0">
                <a:solidFill>
                  <a:schemeClr val="accent1">
                    <a:lumMod val="75000"/>
                  </a:schemeClr>
                </a:solidFill>
              </a:rPr>
              <a:t>Frente 112</a:t>
            </a:r>
            <a:endParaRPr lang="en-US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33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sz="quarter" idx="4294967295"/>
          </p:nvPr>
        </p:nvSpPr>
        <p:spPr>
          <a:xfrm>
            <a:off x="1293837" y="2319485"/>
            <a:ext cx="6813376" cy="347472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pt-BR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</a:p>
          <a:p>
            <a:pPr marL="45720" indent="0">
              <a:buNone/>
            </a:pPr>
            <a:r>
              <a:rPr lang="pt-BR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OBRIGADA!!!</a:t>
            </a:r>
            <a:endParaRPr lang="pt-BR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96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D:\docs\Documents\Meus documentos - INVEST\Meus documentos - Alcantara\Aulas enem\SNOPY MAQUIN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149079"/>
            <a:ext cx="3186720" cy="244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323528" y="1124744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182880" algn="ctr"/>
            <a:r>
              <a:rPr lang="pt-BR" sz="6000" b="1" dirty="0" smtClean="0">
                <a:solidFill>
                  <a:srgbClr val="FF0000"/>
                </a:solidFill>
              </a:rPr>
              <a:t>RELAÇÕES MÉTRICAS NOS POLÍGONOS REGULARES</a:t>
            </a:r>
            <a:endParaRPr lang="en-US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65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227080"/>
            <a:ext cx="7622809" cy="6467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591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323528" y="110991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182880" algn="ctr"/>
            <a:r>
              <a:rPr lang="pt-BR" sz="3600" b="1" dirty="0" smtClean="0">
                <a:solidFill>
                  <a:srgbClr val="FF0000"/>
                </a:solidFill>
              </a:rPr>
              <a:t>TRIÂNGULO EQUILÁTERO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28" y="1129416"/>
            <a:ext cx="4010000" cy="3235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3788649"/>
              </p:ext>
            </p:extLst>
          </p:nvPr>
        </p:nvGraphicFramePr>
        <p:xfrm>
          <a:off x="4306888" y="1916113"/>
          <a:ext cx="3257550" cy="1179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Equação" r:id="rId4" imgW="1193760" imgH="431640" progId="Equation.3">
                  <p:embed/>
                </p:oleObj>
              </mc:Choice>
              <mc:Fallback>
                <p:oleObj name="Equação" r:id="rId4" imgW="119376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06888" y="1916113"/>
                        <a:ext cx="3257550" cy="1179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1323330"/>
              </p:ext>
            </p:extLst>
          </p:nvPr>
        </p:nvGraphicFramePr>
        <p:xfrm>
          <a:off x="5440363" y="4403725"/>
          <a:ext cx="1558925" cy="1179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Equação" r:id="rId6" imgW="571320" imgH="431640" progId="Equation.3">
                  <p:embed/>
                </p:oleObj>
              </mc:Choice>
              <mc:Fallback>
                <p:oleObj name="Equação" r:id="rId6" imgW="571320" imgH="431640" progId="Equation.3">
                  <p:embed/>
                  <p:pic>
                    <p:nvPicPr>
                      <p:cNvPr id="0" name="Objeto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0363" y="4403725"/>
                        <a:ext cx="1558925" cy="1179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874265"/>
              </p:ext>
            </p:extLst>
          </p:nvPr>
        </p:nvGraphicFramePr>
        <p:xfrm>
          <a:off x="542925" y="5341938"/>
          <a:ext cx="3325813" cy="1179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Equação" r:id="rId8" imgW="1218960" imgH="431640" progId="Equation.3">
                  <p:embed/>
                </p:oleObj>
              </mc:Choice>
              <mc:Fallback>
                <p:oleObj name="Equação" r:id="rId8" imgW="1218960" imgH="431640" progId="Equation.3">
                  <p:embed/>
                  <p:pic>
                    <p:nvPicPr>
                      <p:cNvPr id="0" name="Objeto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925" y="5341938"/>
                        <a:ext cx="3325813" cy="1179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4427984" y="1129416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sz="2800" dirty="0" smtClean="0"/>
              <a:t>Apótema:</a:t>
            </a:r>
            <a:endParaRPr lang="en-US" sz="28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4427984" y="3420236"/>
            <a:ext cx="38278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sz="2800" dirty="0" smtClean="0"/>
              <a:t>Raio da circunferência inscrita:</a:t>
            </a:r>
            <a:endParaRPr lang="en-US" sz="28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228506" y="4388526"/>
            <a:ext cx="5040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sz="2800" dirty="0" smtClean="0"/>
              <a:t>Raio da circunferência circunscrita: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1660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323528" y="110991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182880" algn="ctr"/>
            <a:r>
              <a:rPr lang="pt-BR" sz="3600" b="1" dirty="0" smtClean="0">
                <a:solidFill>
                  <a:srgbClr val="FF0000"/>
                </a:solidFill>
              </a:rPr>
              <a:t>QUADRADO</a:t>
            </a:r>
            <a:endParaRPr lang="en-US" sz="3600" b="1" dirty="0">
              <a:solidFill>
                <a:srgbClr val="FF0000"/>
              </a:solidFill>
            </a:endParaRPr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1457436"/>
              </p:ext>
            </p:extLst>
          </p:nvPr>
        </p:nvGraphicFramePr>
        <p:xfrm>
          <a:off x="5397500" y="1968500"/>
          <a:ext cx="1073150" cy="1074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Equação" r:id="rId3" imgW="393480" imgH="393480" progId="Equation.3">
                  <p:embed/>
                </p:oleObj>
              </mc:Choice>
              <mc:Fallback>
                <p:oleObj name="Equação" r:id="rId3" imgW="39348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7500" y="1968500"/>
                        <a:ext cx="1073150" cy="1074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2240553"/>
              </p:ext>
            </p:extLst>
          </p:nvPr>
        </p:nvGraphicFramePr>
        <p:xfrm>
          <a:off x="5699125" y="4454525"/>
          <a:ext cx="1039813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Equação" r:id="rId5" imgW="380880" imgH="393480" progId="Equation.3">
                  <p:embed/>
                </p:oleObj>
              </mc:Choice>
              <mc:Fallback>
                <p:oleObj name="Equação" r:id="rId5" imgW="3808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9125" y="4454525"/>
                        <a:ext cx="1039813" cy="1076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5623641"/>
              </p:ext>
            </p:extLst>
          </p:nvPr>
        </p:nvGraphicFramePr>
        <p:xfrm>
          <a:off x="957263" y="5341938"/>
          <a:ext cx="2495550" cy="1179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Equação" r:id="rId7" imgW="914400" imgH="431640" progId="Equation.3">
                  <p:embed/>
                </p:oleObj>
              </mc:Choice>
              <mc:Fallback>
                <p:oleObj name="Equação" r:id="rId7" imgW="9144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7263" y="5341938"/>
                        <a:ext cx="2495550" cy="1179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4427984" y="1129416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sz="2800" dirty="0" smtClean="0"/>
              <a:t>Apótema:</a:t>
            </a:r>
            <a:endParaRPr lang="en-US" sz="28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4427984" y="3420236"/>
            <a:ext cx="38278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sz="2800" dirty="0" smtClean="0"/>
              <a:t>Raio da circunferência inscrita:</a:t>
            </a:r>
            <a:endParaRPr lang="en-US" sz="28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228506" y="4388526"/>
            <a:ext cx="5040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sz="2800" dirty="0" smtClean="0"/>
              <a:t>Raio da circunferência circunscrita:</a:t>
            </a:r>
            <a:endParaRPr lang="en-US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02315"/>
            <a:ext cx="3981222" cy="3271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2596030" y="2709562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R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79698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323528" y="110991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182880" algn="ctr"/>
            <a:r>
              <a:rPr lang="pt-BR" sz="3600" b="1" dirty="0" smtClean="0">
                <a:solidFill>
                  <a:srgbClr val="FF0000"/>
                </a:solidFill>
              </a:rPr>
              <a:t>HEXÁGONO REGULAR</a:t>
            </a:r>
            <a:endParaRPr lang="en-US" sz="3600" b="1" dirty="0">
              <a:solidFill>
                <a:srgbClr val="FF0000"/>
              </a:solidFill>
            </a:endParaRPr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1840298"/>
              </p:ext>
            </p:extLst>
          </p:nvPr>
        </p:nvGraphicFramePr>
        <p:xfrm>
          <a:off x="5076056" y="1652636"/>
          <a:ext cx="1949881" cy="14429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Equação" r:id="rId3" imgW="583920" imgH="431640" progId="Equation.3">
                  <p:embed/>
                </p:oleObj>
              </mc:Choice>
              <mc:Fallback>
                <p:oleObj name="Equação" r:id="rId3" imgW="58392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76056" y="1652636"/>
                        <a:ext cx="1949881" cy="14429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2049869"/>
              </p:ext>
            </p:extLst>
          </p:nvPr>
        </p:nvGraphicFramePr>
        <p:xfrm>
          <a:off x="5076056" y="4605859"/>
          <a:ext cx="1947540" cy="14735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Equação" r:id="rId5" imgW="571320" imgH="431640" progId="Equation.3">
                  <p:embed/>
                </p:oleObj>
              </mc:Choice>
              <mc:Fallback>
                <p:oleObj name="Equação" r:id="rId5" imgW="5713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056" y="4605859"/>
                        <a:ext cx="1947540" cy="14735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5721536"/>
              </p:ext>
            </p:extLst>
          </p:nvPr>
        </p:nvGraphicFramePr>
        <p:xfrm>
          <a:off x="1396968" y="5517232"/>
          <a:ext cx="1373222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Equação" r:id="rId7" imgW="393480" imgH="164880" progId="Equation.3">
                  <p:embed/>
                </p:oleObj>
              </mc:Choice>
              <mc:Fallback>
                <p:oleObj name="Equação" r:id="rId7" imgW="3934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6968" y="5517232"/>
                        <a:ext cx="1373222" cy="5760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4427984" y="1129416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sz="2800" dirty="0" smtClean="0"/>
              <a:t>Apótema:</a:t>
            </a:r>
            <a:endParaRPr lang="en-US" sz="28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4427983" y="3434419"/>
            <a:ext cx="38278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sz="2800" dirty="0" smtClean="0"/>
              <a:t>Raio da circunferência inscrita:</a:t>
            </a:r>
            <a:endParaRPr lang="en-US" sz="28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228506" y="4388526"/>
            <a:ext cx="5040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sz="2800" dirty="0" smtClean="0"/>
              <a:t>Raio da circunferência circunscrita:</a:t>
            </a:r>
            <a:endParaRPr lang="en-US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6003"/>
            <a:ext cx="4258967" cy="3476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495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694596" y="130314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u="sng" dirty="0" smtClean="0">
                <a:solidFill>
                  <a:srgbClr val="FF0000"/>
                </a:solidFill>
              </a:rPr>
              <a:t>RESUMO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" y="1400175"/>
            <a:ext cx="8440636" cy="405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10477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701824" y="484257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u="sng" dirty="0" smtClean="0">
                <a:solidFill>
                  <a:srgbClr val="FF0000"/>
                </a:solidFill>
              </a:rPr>
              <a:t>RESUMO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8372475" cy="352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13412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694596" y="130314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u="sng" dirty="0" smtClean="0">
                <a:solidFill>
                  <a:srgbClr val="FF0000"/>
                </a:solidFill>
              </a:rPr>
              <a:t>RESUMO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8460431" cy="3801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13412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ência">
  <a:themeElements>
    <a:clrScheme name="Adjacência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Escritório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ê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756</TotalTime>
  <Words>68</Words>
  <Application>Microsoft Office PowerPoint</Application>
  <PresentationFormat>Apresentação na tela (4:3)</PresentationFormat>
  <Paragraphs>26</Paragraphs>
  <Slides>10</Slides>
  <Notes>3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2" baseType="lpstr">
      <vt:lpstr>Adjacência</vt:lpstr>
      <vt:lpstr>Microsoft Equation 3.0</vt:lpstr>
      <vt:lpstr>Aula dia 03/06   Terceirão Colégio Dinâmico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Aula dia 25/03 – Terceirão Colégio Dinâmico</dc:title>
  <dc:creator>ADRIANA</dc:creator>
  <cp:lastModifiedBy>ADRIANA</cp:lastModifiedBy>
  <cp:revision>81</cp:revision>
  <dcterms:created xsi:type="dcterms:W3CDTF">2020-03-24T22:02:48Z</dcterms:created>
  <dcterms:modified xsi:type="dcterms:W3CDTF">2020-06-03T12:55:25Z</dcterms:modified>
</cp:coreProperties>
</file>