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326" r:id="rId4"/>
    <p:sldId id="321" r:id="rId5"/>
    <p:sldId id="322" r:id="rId6"/>
    <p:sldId id="323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5/31/2020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01</a:t>
            </a:r>
            <a:r>
              <a:rPr lang="pt-BR" b="1" dirty="0" smtClean="0">
                <a:solidFill>
                  <a:srgbClr val="FF0000"/>
                </a:solidFill>
              </a:rPr>
              <a:t>/06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Terceiro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112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51520" y="1141124"/>
            <a:ext cx="75792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DOS </a:t>
            </a:r>
            <a:r>
              <a:rPr lang="pt-BR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COSSENOS</a:t>
            </a:r>
            <a:endParaRPr lang="en-US" sz="8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30" y="703847"/>
            <a:ext cx="819008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46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7" y="751415"/>
            <a:ext cx="848598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0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" y="476672"/>
            <a:ext cx="8374231" cy="590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67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265677" cy="568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1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1077</TotalTime>
  <Words>18</Words>
  <Application>Microsoft Office PowerPoint</Application>
  <PresentationFormat>Apresentação na tela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Adjacência</vt:lpstr>
      <vt:lpstr>Aula dia 01/06   Terceiro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111</cp:revision>
  <dcterms:created xsi:type="dcterms:W3CDTF">2020-03-24T22:02:48Z</dcterms:created>
  <dcterms:modified xsi:type="dcterms:W3CDTF">2020-05-31T15:52:07Z</dcterms:modified>
</cp:coreProperties>
</file>